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9" r:id="rId2"/>
    <p:sldId id="276" r:id="rId3"/>
    <p:sldId id="302" r:id="rId4"/>
    <p:sldId id="297" r:id="rId5"/>
    <p:sldId id="299" r:id="rId6"/>
    <p:sldId id="286" r:id="rId7"/>
    <p:sldId id="288" r:id="rId8"/>
    <p:sldId id="289" r:id="rId9"/>
    <p:sldId id="290" r:id="rId10"/>
    <p:sldId id="291" r:id="rId11"/>
    <p:sldId id="294" r:id="rId12"/>
    <p:sldId id="292" r:id="rId13"/>
    <p:sldId id="280" r:id="rId14"/>
    <p:sldId id="295" r:id="rId15"/>
    <p:sldId id="281" r:id="rId16"/>
    <p:sldId id="282" r:id="rId17"/>
    <p:sldId id="283" r:id="rId18"/>
    <p:sldId id="303" r:id="rId19"/>
    <p:sldId id="300" r:id="rId20"/>
    <p:sldId id="293" r:id="rId21"/>
  </p:sldIdLst>
  <p:sldSz cx="9144000" cy="6858000" type="screen4x3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0A2C"/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6"/>
    <p:restoredTop sz="97356"/>
  </p:normalViewPr>
  <p:slideViewPr>
    <p:cSldViewPr>
      <p:cViewPr varScale="1">
        <p:scale>
          <a:sx n="77" d="100"/>
          <a:sy n="77" d="100"/>
        </p:scale>
        <p:origin x="1518" y="96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217" d="100"/>
          <a:sy n="217" d="100"/>
        </p:scale>
        <p:origin x="920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C861E-9859-B34E-874C-BC0D4C76F779}" type="datetimeFigureOut">
              <a:rPr lang="en-US" smtClean="0"/>
              <a:t>10/07/2021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95864-9EC7-694C-9F19-B6D5D0D2A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22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4CD1D-0397-AA49-9F46-0BBE84406ADF}" type="datetimeFigureOut">
              <a:rPr lang="en-US" smtClean="0"/>
              <a:t>10/07/2021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52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0C6AD-49FA-1343-9F7A-7107AC055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44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52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0C6AD-49FA-1343-9F7A-7107AC0555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08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562600"/>
            <a:ext cx="9144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60456" y="2442970"/>
            <a:ext cx="3349184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lnSpc>
                <a:spcPts val="4800"/>
              </a:lnSpc>
              <a:defRPr sz="4400"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81000" y="4637866"/>
            <a:ext cx="3349184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A0A0A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dirty="0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10" hasCustomPrompt="1"/>
          </p:nvPr>
        </p:nvSpPr>
        <p:spPr>
          <a:xfrm>
            <a:off x="240030" y="6400805"/>
            <a:ext cx="4114800" cy="138499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12700"/>
            <a:r>
              <a:rPr lang="en-US" sz="700" dirty="0">
                <a:solidFill>
                  <a:srgbClr val="A0A1A2"/>
                </a:solidFill>
                <a:latin typeface="Arial"/>
                <a:cs typeface="Arial"/>
              </a:rPr>
              <a:t>© </a:t>
            </a:r>
            <a:r>
              <a:rPr lang="en-US" sz="700" spc="-11" dirty="0">
                <a:solidFill>
                  <a:srgbClr val="A0A1A2"/>
                </a:solidFill>
                <a:latin typeface="Arial"/>
                <a:cs typeface="Arial"/>
              </a:rPr>
              <a:t>2017 </a:t>
            </a:r>
            <a:r>
              <a:rPr lang="en-US" sz="700" spc="11" dirty="0">
                <a:solidFill>
                  <a:srgbClr val="A0A1A2"/>
                </a:solidFill>
                <a:latin typeface="Arial"/>
                <a:cs typeface="Arial"/>
              </a:rPr>
              <a:t>Northern </a:t>
            </a:r>
            <a:r>
              <a:rPr lang="en-US" sz="700" spc="5" dirty="0">
                <a:solidFill>
                  <a:srgbClr val="A0A1A2"/>
                </a:solidFill>
                <a:latin typeface="Arial"/>
                <a:cs typeface="Arial"/>
              </a:rPr>
              <a:t>Illinois </a:t>
            </a:r>
            <a:r>
              <a:rPr lang="en-US" sz="700" dirty="0">
                <a:solidFill>
                  <a:srgbClr val="A0A1A2"/>
                </a:solidFill>
                <a:latin typeface="Arial"/>
                <a:cs typeface="Arial"/>
              </a:rPr>
              <a:t>University </a:t>
            </a:r>
            <a:endParaRPr lang="en-US" sz="700" dirty="0">
              <a:latin typeface="Arial"/>
              <a:cs typeface="Arial"/>
            </a:endParaRPr>
          </a:p>
        </p:txBody>
      </p:sp>
      <p:sp>
        <p:nvSpPr>
          <p:cNvPr id="126" name="object 2"/>
          <p:cNvSpPr/>
          <p:nvPr userDrawn="1"/>
        </p:nvSpPr>
        <p:spPr>
          <a:xfrm>
            <a:off x="3878020" y="2424960"/>
            <a:ext cx="5265979" cy="1723709"/>
          </a:xfrm>
          <a:custGeom>
            <a:avLst/>
            <a:gdLst/>
            <a:ahLst/>
            <a:cxnLst/>
            <a:rect l="l" t="t" r="r" b="b"/>
            <a:pathLst>
              <a:path w="6096000" h="1498600">
                <a:moveTo>
                  <a:pt x="0" y="1498600"/>
                </a:moveTo>
                <a:lnTo>
                  <a:pt x="6096012" y="1498600"/>
                </a:lnTo>
                <a:lnTo>
                  <a:pt x="6096012" y="0"/>
                </a:lnTo>
                <a:lnTo>
                  <a:pt x="0" y="0"/>
                </a:lnTo>
                <a:lnTo>
                  <a:pt x="0" y="1498600"/>
                </a:lnTo>
                <a:close/>
              </a:path>
            </a:pathLst>
          </a:custGeom>
          <a:solidFill>
            <a:srgbClr val="D00A2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7" name="Group 126"/>
          <p:cNvGrpSpPr>
            <a:grpSpLocks noChangeAspect="1"/>
          </p:cNvGrpSpPr>
          <p:nvPr userDrawn="1"/>
        </p:nvGrpSpPr>
        <p:grpSpPr bwMode="auto">
          <a:xfrm>
            <a:off x="4354513" y="2846402"/>
            <a:ext cx="4428919" cy="848004"/>
            <a:chOff x="1683" y="1747"/>
            <a:chExt cx="4314" cy="826"/>
          </a:xfrm>
        </p:grpSpPr>
        <p:sp>
          <p:nvSpPr>
            <p:cNvPr id="12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683" y="1747"/>
              <a:ext cx="4314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5"/>
            <p:cNvSpPr>
              <a:spLocks/>
            </p:cNvSpPr>
            <p:nvPr/>
          </p:nvSpPr>
          <p:spPr bwMode="auto">
            <a:xfrm>
              <a:off x="1683" y="1747"/>
              <a:ext cx="472" cy="826"/>
            </a:xfrm>
            <a:custGeom>
              <a:avLst/>
              <a:gdLst>
                <a:gd name="T0" fmla="*/ 472 w 472"/>
                <a:gd name="T1" fmla="*/ 78 h 826"/>
                <a:gd name="T2" fmla="*/ 236 w 472"/>
                <a:gd name="T3" fmla="*/ 0 h 826"/>
                <a:gd name="T4" fmla="*/ 0 w 472"/>
                <a:gd name="T5" fmla="*/ 78 h 826"/>
                <a:gd name="T6" fmla="*/ 0 w 472"/>
                <a:gd name="T7" fmla="*/ 746 h 826"/>
                <a:gd name="T8" fmla="*/ 236 w 472"/>
                <a:gd name="T9" fmla="*/ 826 h 826"/>
                <a:gd name="T10" fmla="*/ 472 w 472"/>
                <a:gd name="T11" fmla="*/ 746 h 826"/>
                <a:gd name="T12" fmla="*/ 472 w 472"/>
                <a:gd name="T13" fmla="*/ 78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2" h="826">
                  <a:moveTo>
                    <a:pt x="472" y="78"/>
                  </a:moveTo>
                  <a:lnTo>
                    <a:pt x="236" y="0"/>
                  </a:lnTo>
                  <a:lnTo>
                    <a:pt x="0" y="78"/>
                  </a:lnTo>
                  <a:lnTo>
                    <a:pt x="0" y="746"/>
                  </a:lnTo>
                  <a:lnTo>
                    <a:pt x="236" y="826"/>
                  </a:lnTo>
                  <a:lnTo>
                    <a:pt x="472" y="746"/>
                  </a:lnTo>
                  <a:lnTo>
                    <a:pt x="472" y="78"/>
                  </a:lnTo>
                  <a:close/>
                </a:path>
              </a:pathLst>
            </a:custGeom>
            <a:solidFill>
              <a:srgbClr val="B6B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6"/>
            <p:cNvSpPr>
              <a:spLocks/>
            </p:cNvSpPr>
            <p:nvPr/>
          </p:nvSpPr>
          <p:spPr bwMode="auto">
            <a:xfrm>
              <a:off x="1699" y="2257"/>
              <a:ext cx="440" cy="298"/>
            </a:xfrm>
            <a:custGeom>
              <a:avLst/>
              <a:gdLst>
                <a:gd name="T0" fmla="*/ 0 w 440"/>
                <a:gd name="T1" fmla="*/ 224 h 298"/>
                <a:gd name="T2" fmla="*/ 220 w 440"/>
                <a:gd name="T3" fmla="*/ 298 h 298"/>
                <a:gd name="T4" fmla="*/ 440 w 440"/>
                <a:gd name="T5" fmla="*/ 224 h 298"/>
                <a:gd name="T6" fmla="*/ 440 w 440"/>
                <a:gd name="T7" fmla="*/ 0 h 298"/>
                <a:gd name="T8" fmla="*/ 440 w 440"/>
                <a:gd name="T9" fmla="*/ 0 h 298"/>
                <a:gd name="T10" fmla="*/ 388 w 440"/>
                <a:gd name="T11" fmla="*/ 18 h 298"/>
                <a:gd name="T12" fmla="*/ 334 w 440"/>
                <a:gd name="T13" fmla="*/ 34 h 298"/>
                <a:gd name="T14" fmla="*/ 280 w 440"/>
                <a:gd name="T15" fmla="*/ 50 h 298"/>
                <a:gd name="T16" fmla="*/ 226 w 440"/>
                <a:gd name="T17" fmla="*/ 62 h 298"/>
                <a:gd name="T18" fmla="*/ 170 w 440"/>
                <a:gd name="T19" fmla="*/ 72 h 298"/>
                <a:gd name="T20" fmla="*/ 114 w 440"/>
                <a:gd name="T21" fmla="*/ 80 h 298"/>
                <a:gd name="T22" fmla="*/ 58 w 440"/>
                <a:gd name="T23" fmla="*/ 88 h 298"/>
                <a:gd name="T24" fmla="*/ 0 w 440"/>
                <a:gd name="T25" fmla="*/ 92 h 298"/>
                <a:gd name="T26" fmla="*/ 0 w 440"/>
                <a:gd name="T27" fmla="*/ 224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0" h="298">
                  <a:moveTo>
                    <a:pt x="0" y="224"/>
                  </a:moveTo>
                  <a:lnTo>
                    <a:pt x="220" y="298"/>
                  </a:lnTo>
                  <a:lnTo>
                    <a:pt x="440" y="224"/>
                  </a:lnTo>
                  <a:lnTo>
                    <a:pt x="440" y="0"/>
                  </a:lnTo>
                  <a:lnTo>
                    <a:pt x="440" y="0"/>
                  </a:lnTo>
                  <a:lnTo>
                    <a:pt x="388" y="18"/>
                  </a:lnTo>
                  <a:lnTo>
                    <a:pt x="334" y="34"/>
                  </a:lnTo>
                  <a:lnTo>
                    <a:pt x="280" y="50"/>
                  </a:lnTo>
                  <a:lnTo>
                    <a:pt x="226" y="62"/>
                  </a:lnTo>
                  <a:lnTo>
                    <a:pt x="170" y="72"/>
                  </a:lnTo>
                  <a:lnTo>
                    <a:pt x="114" y="80"/>
                  </a:lnTo>
                  <a:lnTo>
                    <a:pt x="58" y="88"/>
                  </a:lnTo>
                  <a:lnTo>
                    <a:pt x="0" y="92"/>
                  </a:lnTo>
                  <a:lnTo>
                    <a:pt x="0" y="224"/>
                  </a:lnTo>
                  <a:close/>
                </a:path>
              </a:pathLst>
            </a:custGeom>
            <a:solidFill>
              <a:srgbClr val="CF0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7"/>
            <p:cNvSpPr>
              <a:spLocks/>
            </p:cNvSpPr>
            <p:nvPr/>
          </p:nvSpPr>
          <p:spPr bwMode="auto">
            <a:xfrm>
              <a:off x="1699" y="1765"/>
              <a:ext cx="440" cy="564"/>
            </a:xfrm>
            <a:custGeom>
              <a:avLst/>
              <a:gdLst>
                <a:gd name="T0" fmla="*/ 220 w 440"/>
                <a:gd name="T1" fmla="*/ 0 h 564"/>
                <a:gd name="T2" fmla="*/ 0 w 440"/>
                <a:gd name="T3" fmla="*/ 72 h 564"/>
                <a:gd name="T4" fmla="*/ 0 w 440"/>
                <a:gd name="T5" fmla="*/ 564 h 564"/>
                <a:gd name="T6" fmla="*/ 0 w 440"/>
                <a:gd name="T7" fmla="*/ 564 h 564"/>
                <a:gd name="T8" fmla="*/ 56 w 440"/>
                <a:gd name="T9" fmla="*/ 556 h 564"/>
                <a:gd name="T10" fmla="*/ 56 w 440"/>
                <a:gd name="T11" fmla="*/ 556 h 564"/>
                <a:gd name="T12" fmla="*/ 76 w 440"/>
                <a:gd name="T13" fmla="*/ 554 h 564"/>
                <a:gd name="T14" fmla="*/ 76 w 440"/>
                <a:gd name="T15" fmla="*/ 272 h 564"/>
                <a:gd name="T16" fmla="*/ 120 w 440"/>
                <a:gd name="T17" fmla="*/ 272 h 564"/>
                <a:gd name="T18" fmla="*/ 112 w 440"/>
                <a:gd name="T19" fmla="*/ 282 h 564"/>
                <a:gd name="T20" fmla="*/ 112 w 440"/>
                <a:gd name="T21" fmla="*/ 546 h 564"/>
                <a:gd name="T22" fmla="*/ 112 w 440"/>
                <a:gd name="T23" fmla="*/ 546 h 564"/>
                <a:gd name="T24" fmla="*/ 126 w 440"/>
                <a:gd name="T25" fmla="*/ 544 h 564"/>
                <a:gd name="T26" fmla="*/ 126 w 440"/>
                <a:gd name="T27" fmla="*/ 272 h 564"/>
                <a:gd name="T28" fmla="*/ 326 w 440"/>
                <a:gd name="T29" fmla="*/ 272 h 564"/>
                <a:gd name="T30" fmla="*/ 318 w 440"/>
                <a:gd name="T31" fmla="*/ 282 h 564"/>
                <a:gd name="T32" fmla="*/ 318 w 440"/>
                <a:gd name="T33" fmla="*/ 492 h 564"/>
                <a:gd name="T34" fmla="*/ 318 w 440"/>
                <a:gd name="T35" fmla="*/ 492 h 564"/>
                <a:gd name="T36" fmla="*/ 330 w 440"/>
                <a:gd name="T37" fmla="*/ 488 h 564"/>
                <a:gd name="T38" fmla="*/ 330 w 440"/>
                <a:gd name="T39" fmla="*/ 272 h 564"/>
                <a:gd name="T40" fmla="*/ 364 w 440"/>
                <a:gd name="T41" fmla="*/ 272 h 564"/>
                <a:gd name="T42" fmla="*/ 364 w 440"/>
                <a:gd name="T43" fmla="*/ 474 h 564"/>
                <a:gd name="T44" fmla="*/ 364 w 440"/>
                <a:gd name="T45" fmla="*/ 474 h 564"/>
                <a:gd name="T46" fmla="*/ 402 w 440"/>
                <a:gd name="T47" fmla="*/ 458 h 564"/>
                <a:gd name="T48" fmla="*/ 440 w 440"/>
                <a:gd name="T49" fmla="*/ 438 h 564"/>
                <a:gd name="T50" fmla="*/ 440 w 440"/>
                <a:gd name="T51" fmla="*/ 72 h 564"/>
                <a:gd name="T52" fmla="*/ 220 w 440"/>
                <a:gd name="T53" fmla="*/ 0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40" h="564">
                  <a:moveTo>
                    <a:pt x="220" y="0"/>
                  </a:moveTo>
                  <a:lnTo>
                    <a:pt x="0" y="72"/>
                  </a:lnTo>
                  <a:lnTo>
                    <a:pt x="0" y="564"/>
                  </a:lnTo>
                  <a:lnTo>
                    <a:pt x="0" y="564"/>
                  </a:lnTo>
                  <a:lnTo>
                    <a:pt x="56" y="556"/>
                  </a:lnTo>
                  <a:lnTo>
                    <a:pt x="56" y="556"/>
                  </a:lnTo>
                  <a:lnTo>
                    <a:pt x="76" y="554"/>
                  </a:lnTo>
                  <a:lnTo>
                    <a:pt x="76" y="272"/>
                  </a:lnTo>
                  <a:lnTo>
                    <a:pt x="120" y="272"/>
                  </a:lnTo>
                  <a:lnTo>
                    <a:pt x="112" y="282"/>
                  </a:lnTo>
                  <a:lnTo>
                    <a:pt x="112" y="546"/>
                  </a:lnTo>
                  <a:lnTo>
                    <a:pt x="112" y="546"/>
                  </a:lnTo>
                  <a:lnTo>
                    <a:pt x="126" y="544"/>
                  </a:lnTo>
                  <a:lnTo>
                    <a:pt x="126" y="272"/>
                  </a:lnTo>
                  <a:lnTo>
                    <a:pt x="326" y="272"/>
                  </a:lnTo>
                  <a:lnTo>
                    <a:pt x="318" y="282"/>
                  </a:lnTo>
                  <a:lnTo>
                    <a:pt x="318" y="492"/>
                  </a:lnTo>
                  <a:lnTo>
                    <a:pt x="318" y="492"/>
                  </a:lnTo>
                  <a:lnTo>
                    <a:pt x="330" y="488"/>
                  </a:lnTo>
                  <a:lnTo>
                    <a:pt x="330" y="272"/>
                  </a:lnTo>
                  <a:lnTo>
                    <a:pt x="364" y="272"/>
                  </a:lnTo>
                  <a:lnTo>
                    <a:pt x="364" y="474"/>
                  </a:lnTo>
                  <a:lnTo>
                    <a:pt x="364" y="474"/>
                  </a:lnTo>
                  <a:lnTo>
                    <a:pt x="402" y="458"/>
                  </a:lnTo>
                  <a:lnTo>
                    <a:pt x="440" y="438"/>
                  </a:lnTo>
                  <a:lnTo>
                    <a:pt x="440" y="72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8"/>
            <p:cNvSpPr>
              <a:spLocks/>
            </p:cNvSpPr>
            <p:nvPr/>
          </p:nvSpPr>
          <p:spPr bwMode="auto">
            <a:xfrm>
              <a:off x="1763" y="1853"/>
              <a:ext cx="312" cy="172"/>
            </a:xfrm>
            <a:custGeom>
              <a:avLst/>
              <a:gdLst>
                <a:gd name="T0" fmla="*/ 310 w 312"/>
                <a:gd name="T1" fmla="*/ 172 h 172"/>
                <a:gd name="T2" fmla="*/ 300 w 312"/>
                <a:gd name="T3" fmla="*/ 138 h 172"/>
                <a:gd name="T4" fmla="*/ 298 w 312"/>
                <a:gd name="T5" fmla="*/ 68 h 172"/>
                <a:gd name="T6" fmla="*/ 294 w 312"/>
                <a:gd name="T7" fmla="*/ 34 h 172"/>
                <a:gd name="T8" fmla="*/ 294 w 312"/>
                <a:gd name="T9" fmla="*/ 26 h 172"/>
                <a:gd name="T10" fmla="*/ 294 w 312"/>
                <a:gd name="T11" fmla="*/ 12 h 172"/>
                <a:gd name="T12" fmla="*/ 292 w 312"/>
                <a:gd name="T13" fmla="*/ 12 h 172"/>
                <a:gd name="T14" fmla="*/ 290 w 312"/>
                <a:gd name="T15" fmla="*/ 2 h 172"/>
                <a:gd name="T16" fmla="*/ 284 w 312"/>
                <a:gd name="T17" fmla="*/ 2 h 172"/>
                <a:gd name="T18" fmla="*/ 284 w 312"/>
                <a:gd name="T19" fmla="*/ 12 h 172"/>
                <a:gd name="T20" fmla="*/ 280 w 312"/>
                <a:gd name="T21" fmla="*/ 12 h 172"/>
                <a:gd name="T22" fmla="*/ 280 w 312"/>
                <a:gd name="T23" fmla="*/ 26 h 172"/>
                <a:gd name="T24" fmla="*/ 272 w 312"/>
                <a:gd name="T25" fmla="*/ 46 h 172"/>
                <a:gd name="T26" fmla="*/ 268 w 312"/>
                <a:gd name="T27" fmla="*/ 78 h 172"/>
                <a:gd name="T28" fmla="*/ 264 w 312"/>
                <a:gd name="T29" fmla="*/ 112 h 172"/>
                <a:gd name="T30" fmla="*/ 232 w 312"/>
                <a:gd name="T31" fmla="*/ 136 h 172"/>
                <a:gd name="T32" fmla="*/ 240 w 312"/>
                <a:gd name="T33" fmla="*/ 112 h 172"/>
                <a:gd name="T34" fmla="*/ 234 w 312"/>
                <a:gd name="T35" fmla="*/ 104 h 172"/>
                <a:gd name="T36" fmla="*/ 228 w 312"/>
                <a:gd name="T37" fmla="*/ 88 h 172"/>
                <a:gd name="T38" fmla="*/ 228 w 312"/>
                <a:gd name="T39" fmla="*/ 76 h 172"/>
                <a:gd name="T40" fmla="*/ 214 w 312"/>
                <a:gd name="T41" fmla="*/ 76 h 172"/>
                <a:gd name="T42" fmla="*/ 216 w 312"/>
                <a:gd name="T43" fmla="*/ 88 h 172"/>
                <a:gd name="T44" fmla="*/ 214 w 312"/>
                <a:gd name="T45" fmla="*/ 108 h 172"/>
                <a:gd name="T46" fmla="*/ 204 w 312"/>
                <a:gd name="T47" fmla="*/ 136 h 172"/>
                <a:gd name="T48" fmla="*/ 188 w 312"/>
                <a:gd name="T49" fmla="*/ 112 h 172"/>
                <a:gd name="T50" fmla="*/ 172 w 312"/>
                <a:gd name="T51" fmla="*/ 94 h 172"/>
                <a:gd name="T52" fmla="*/ 166 w 312"/>
                <a:gd name="T53" fmla="*/ 74 h 172"/>
                <a:gd name="T54" fmla="*/ 160 w 312"/>
                <a:gd name="T55" fmla="*/ 56 h 172"/>
                <a:gd name="T56" fmla="*/ 164 w 312"/>
                <a:gd name="T57" fmla="*/ 38 h 172"/>
                <a:gd name="T58" fmla="*/ 162 w 312"/>
                <a:gd name="T59" fmla="*/ 36 h 172"/>
                <a:gd name="T60" fmla="*/ 160 w 312"/>
                <a:gd name="T61" fmla="*/ 34 h 172"/>
                <a:gd name="T62" fmla="*/ 156 w 312"/>
                <a:gd name="T63" fmla="*/ 26 h 172"/>
                <a:gd name="T64" fmla="*/ 152 w 312"/>
                <a:gd name="T65" fmla="*/ 34 h 172"/>
                <a:gd name="T66" fmla="*/ 152 w 312"/>
                <a:gd name="T67" fmla="*/ 36 h 172"/>
                <a:gd name="T68" fmla="*/ 148 w 312"/>
                <a:gd name="T69" fmla="*/ 38 h 172"/>
                <a:gd name="T70" fmla="*/ 152 w 312"/>
                <a:gd name="T71" fmla="*/ 56 h 172"/>
                <a:gd name="T72" fmla="*/ 146 w 312"/>
                <a:gd name="T73" fmla="*/ 74 h 172"/>
                <a:gd name="T74" fmla="*/ 134 w 312"/>
                <a:gd name="T75" fmla="*/ 112 h 172"/>
                <a:gd name="T76" fmla="*/ 102 w 312"/>
                <a:gd name="T77" fmla="*/ 136 h 172"/>
                <a:gd name="T78" fmla="*/ 108 w 312"/>
                <a:gd name="T79" fmla="*/ 112 h 172"/>
                <a:gd name="T80" fmla="*/ 104 w 312"/>
                <a:gd name="T81" fmla="*/ 104 h 172"/>
                <a:gd name="T82" fmla="*/ 98 w 312"/>
                <a:gd name="T83" fmla="*/ 88 h 172"/>
                <a:gd name="T84" fmla="*/ 98 w 312"/>
                <a:gd name="T85" fmla="*/ 76 h 172"/>
                <a:gd name="T86" fmla="*/ 84 w 312"/>
                <a:gd name="T87" fmla="*/ 76 h 172"/>
                <a:gd name="T88" fmla="*/ 86 w 312"/>
                <a:gd name="T89" fmla="*/ 88 h 172"/>
                <a:gd name="T90" fmla="*/ 84 w 312"/>
                <a:gd name="T91" fmla="*/ 108 h 172"/>
                <a:gd name="T92" fmla="*/ 72 w 312"/>
                <a:gd name="T93" fmla="*/ 136 h 172"/>
                <a:gd name="T94" fmla="*/ 58 w 312"/>
                <a:gd name="T95" fmla="*/ 112 h 172"/>
                <a:gd name="T96" fmla="*/ 40 w 312"/>
                <a:gd name="T97" fmla="*/ 94 h 172"/>
                <a:gd name="T98" fmla="*/ 38 w 312"/>
                <a:gd name="T99" fmla="*/ 86 h 172"/>
                <a:gd name="T100" fmla="*/ 36 w 312"/>
                <a:gd name="T101" fmla="*/ 54 h 172"/>
                <a:gd name="T102" fmla="*/ 28 w 312"/>
                <a:gd name="T103" fmla="*/ 34 h 172"/>
                <a:gd name="T104" fmla="*/ 32 w 312"/>
                <a:gd name="T105" fmla="*/ 14 h 172"/>
                <a:gd name="T106" fmla="*/ 32 w 312"/>
                <a:gd name="T107" fmla="*/ 12 h 172"/>
                <a:gd name="T108" fmla="*/ 30 w 312"/>
                <a:gd name="T109" fmla="*/ 8 h 172"/>
                <a:gd name="T110" fmla="*/ 24 w 312"/>
                <a:gd name="T111" fmla="*/ 0 h 172"/>
                <a:gd name="T112" fmla="*/ 20 w 312"/>
                <a:gd name="T113" fmla="*/ 8 h 172"/>
                <a:gd name="T114" fmla="*/ 20 w 312"/>
                <a:gd name="T115" fmla="*/ 12 h 172"/>
                <a:gd name="T116" fmla="*/ 16 w 312"/>
                <a:gd name="T117" fmla="*/ 14 h 172"/>
                <a:gd name="T118" fmla="*/ 20 w 312"/>
                <a:gd name="T119" fmla="*/ 34 h 172"/>
                <a:gd name="T120" fmla="*/ 14 w 312"/>
                <a:gd name="T121" fmla="*/ 54 h 172"/>
                <a:gd name="T122" fmla="*/ 12 w 312"/>
                <a:gd name="T123" fmla="*/ 8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2" h="172">
                  <a:moveTo>
                    <a:pt x="0" y="170"/>
                  </a:moveTo>
                  <a:lnTo>
                    <a:pt x="0" y="172"/>
                  </a:lnTo>
                  <a:lnTo>
                    <a:pt x="310" y="172"/>
                  </a:lnTo>
                  <a:lnTo>
                    <a:pt x="312" y="170"/>
                  </a:lnTo>
                  <a:lnTo>
                    <a:pt x="300" y="154"/>
                  </a:lnTo>
                  <a:lnTo>
                    <a:pt x="300" y="138"/>
                  </a:lnTo>
                  <a:lnTo>
                    <a:pt x="300" y="88"/>
                  </a:lnTo>
                  <a:lnTo>
                    <a:pt x="306" y="78"/>
                  </a:lnTo>
                  <a:lnTo>
                    <a:pt x="298" y="68"/>
                  </a:lnTo>
                  <a:lnTo>
                    <a:pt x="298" y="54"/>
                  </a:lnTo>
                  <a:lnTo>
                    <a:pt x="302" y="46"/>
                  </a:lnTo>
                  <a:lnTo>
                    <a:pt x="294" y="34"/>
                  </a:lnTo>
                  <a:lnTo>
                    <a:pt x="292" y="34"/>
                  </a:lnTo>
                  <a:lnTo>
                    <a:pt x="292" y="34"/>
                  </a:lnTo>
                  <a:lnTo>
                    <a:pt x="294" y="26"/>
                  </a:lnTo>
                  <a:lnTo>
                    <a:pt x="296" y="14"/>
                  </a:lnTo>
                  <a:lnTo>
                    <a:pt x="296" y="12"/>
                  </a:lnTo>
                  <a:lnTo>
                    <a:pt x="294" y="12"/>
                  </a:lnTo>
                  <a:lnTo>
                    <a:pt x="294" y="12"/>
                  </a:lnTo>
                  <a:lnTo>
                    <a:pt x="292" y="12"/>
                  </a:lnTo>
                  <a:lnTo>
                    <a:pt x="292" y="12"/>
                  </a:lnTo>
                  <a:lnTo>
                    <a:pt x="292" y="8"/>
                  </a:lnTo>
                  <a:lnTo>
                    <a:pt x="292" y="8"/>
                  </a:lnTo>
                  <a:lnTo>
                    <a:pt x="290" y="2"/>
                  </a:lnTo>
                  <a:lnTo>
                    <a:pt x="288" y="0"/>
                  </a:lnTo>
                  <a:lnTo>
                    <a:pt x="288" y="0"/>
                  </a:lnTo>
                  <a:lnTo>
                    <a:pt x="284" y="2"/>
                  </a:lnTo>
                  <a:lnTo>
                    <a:pt x="282" y="8"/>
                  </a:lnTo>
                  <a:lnTo>
                    <a:pt x="282" y="8"/>
                  </a:lnTo>
                  <a:lnTo>
                    <a:pt x="284" y="12"/>
                  </a:lnTo>
                  <a:lnTo>
                    <a:pt x="284" y="12"/>
                  </a:lnTo>
                  <a:lnTo>
                    <a:pt x="280" y="12"/>
                  </a:lnTo>
                  <a:lnTo>
                    <a:pt x="280" y="12"/>
                  </a:lnTo>
                  <a:lnTo>
                    <a:pt x="280" y="14"/>
                  </a:lnTo>
                  <a:lnTo>
                    <a:pt x="280" y="14"/>
                  </a:lnTo>
                  <a:lnTo>
                    <a:pt x="280" y="26"/>
                  </a:lnTo>
                  <a:lnTo>
                    <a:pt x="282" y="34"/>
                  </a:lnTo>
                  <a:lnTo>
                    <a:pt x="280" y="34"/>
                  </a:lnTo>
                  <a:lnTo>
                    <a:pt x="272" y="46"/>
                  </a:lnTo>
                  <a:lnTo>
                    <a:pt x="276" y="54"/>
                  </a:lnTo>
                  <a:lnTo>
                    <a:pt x="276" y="68"/>
                  </a:lnTo>
                  <a:lnTo>
                    <a:pt x="268" y="78"/>
                  </a:lnTo>
                  <a:lnTo>
                    <a:pt x="274" y="86"/>
                  </a:lnTo>
                  <a:lnTo>
                    <a:pt x="264" y="86"/>
                  </a:lnTo>
                  <a:lnTo>
                    <a:pt x="264" y="112"/>
                  </a:lnTo>
                  <a:lnTo>
                    <a:pt x="254" y="112"/>
                  </a:lnTo>
                  <a:lnTo>
                    <a:pt x="254" y="136"/>
                  </a:lnTo>
                  <a:lnTo>
                    <a:pt x="232" y="136"/>
                  </a:lnTo>
                  <a:lnTo>
                    <a:pt x="232" y="118"/>
                  </a:lnTo>
                  <a:lnTo>
                    <a:pt x="240" y="112"/>
                  </a:lnTo>
                  <a:lnTo>
                    <a:pt x="240" y="112"/>
                  </a:lnTo>
                  <a:lnTo>
                    <a:pt x="230" y="112"/>
                  </a:lnTo>
                  <a:lnTo>
                    <a:pt x="230" y="108"/>
                  </a:lnTo>
                  <a:lnTo>
                    <a:pt x="234" y="104"/>
                  </a:lnTo>
                  <a:lnTo>
                    <a:pt x="226" y="94"/>
                  </a:lnTo>
                  <a:lnTo>
                    <a:pt x="226" y="94"/>
                  </a:lnTo>
                  <a:lnTo>
                    <a:pt x="228" y="88"/>
                  </a:lnTo>
                  <a:lnTo>
                    <a:pt x="230" y="76"/>
                  </a:lnTo>
                  <a:lnTo>
                    <a:pt x="230" y="76"/>
                  </a:lnTo>
                  <a:lnTo>
                    <a:pt x="228" y="76"/>
                  </a:lnTo>
                  <a:lnTo>
                    <a:pt x="228" y="76"/>
                  </a:lnTo>
                  <a:lnTo>
                    <a:pt x="216" y="76"/>
                  </a:lnTo>
                  <a:lnTo>
                    <a:pt x="214" y="76"/>
                  </a:lnTo>
                  <a:lnTo>
                    <a:pt x="214" y="76"/>
                  </a:lnTo>
                  <a:lnTo>
                    <a:pt x="214" y="76"/>
                  </a:lnTo>
                  <a:lnTo>
                    <a:pt x="216" y="88"/>
                  </a:lnTo>
                  <a:lnTo>
                    <a:pt x="218" y="94"/>
                  </a:lnTo>
                  <a:lnTo>
                    <a:pt x="210" y="104"/>
                  </a:lnTo>
                  <a:lnTo>
                    <a:pt x="214" y="108"/>
                  </a:lnTo>
                  <a:lnTo>
                    <a:pt x="214" y="112"/>
                  </a:lnTo>
                  <a:lnTo>
                    <a:pt x="204" y="112"/>
                  </a:lnTo>
                  <a:lnTo>
                    <a:pt x="204" y="136"/>
                  </a:lnTo>
                  <a:lnTo>
                    <a:pt x="180" y="136"/>
                  </a:lnTo>
                  <a:lnTo>
                    <a:pt x="180" y="118"/>
                  </a:lnTo>
                  <a:lnTo>
                    <a:pt x="188" y="112"/>
                  </a:lnTo>
                  <a:lnTo>
                    <a:pt x="188" y="112"/>
                  </a:lnTo>
                  <a:lnTo>
                    <a:pt x="172" y="112"/>
                  </a:lnTo>
                  <a:lnTo>
                    <a:pt x="172" y="94"/>
                  </a:lnTo>
                  <a:lnTo>
                    <a:pt x="178" y="88"/>
                  </a:lnTo>
                  <a:lnTo>
                    <a:pt x="166" y="88"/>
                  </a:lnTo>
                  <a:lnTo>
                    <a:pt x="166" y="74"/>
                  </a:lnTo>
                  <a:lnTo>
                    <a:pt x="170" y="68"/>
                  </a:lnTo>
                  <a:lnTo>
                    <a:pt x="162" y="56"/>
                  </a:lnTo>
                  <a:lnTo>
                    <a:pt x="160" y="56"/>
                  </a:lnTo>
                  <a:lnTo>
                    <a:pt x="160" y="56"/>
                  </a:lnTo>
                  <a:lnTo>
                    <a:pt x="162" y="48"/>
                  </a:lnTo>
                  <a:lnTo>
                    <a:pt x="164" y="38"/>
                  </a:lnTo>
                  <a:lnTo>
                    <a:pt x="164" y="36"/>
                  </a:lnTo>
                  <a:lnTo>
                    <a:pt x="162" y="36"/>
                  </a:lnTo>
                  <a:lnTo>
                    <a:pt x="162" y="36"/>
                  </a:lnTo>
                  <a:lnTo>
                    <a:pt x="160" y="36"/>
                  </a:lnTo>
                  <a:lnTo>
                    <a:pt x="160" y="36"/>
                  </a:lnTo>
                  <a:lnTo>
                    <a:pt x="160" y="34"/>
                  </a:lnTo>
                  <a:lnTo>
                    <a:pt x="160" y="34"/>
                  </a:lnTo>
                  <a:lnTo>
                    <a:pt x="160" y="28"/>
                  </a:lnTo>
                  <a:lnTo>
                    <a:pt x="156" y="26"/>
                  </a:lnTo>
                  <a:lnTo>
                    <a:pt x="156" y="26"/>
                  </a:lnTo>
                  <a:lnTo>
                    <a:pt x="152" y="28"/>
                  </a:lnTo>
                  <a:lnTo>
                    <a:pt x="152" y="34"/>
                  </a:lnTo>
                  <a:lnTo>
                    <a:pt x="152" y="34"/>
                  </a:lnTo>
                  <a:lnTo>
                    <a:pt x="152" y="36"/>
                  </a:lnTo>
                  <a:lnTo>
                    <a:pt x="152" y="36"/>
                  </a:lnTo>
                  <a:lnTo>
                    <a:pt x="150" y="36"/>
                  </a:lnTo>
                  <a:lnTo>
                    <a:pt x="148" y="36"/>
                  </a:lnTo>
                  <a:lnTo>
                    <a:pt x="148" y="38"/>
                  </a:lnTo>
                  <a:lnTo>
                    <a:pt x="148" y="38"/>
                  </a:lnTo>
                  <a:lnTo>
                    <a:pt x="150" y="48"/>
                  </a:lnTo>
                  <a:lnTo>
                    <a:pt x="152" y="56"/>
                  </a:lnTo>
                  <a:lnTo>
                    <a:pt x="150" y="56"/>
                  </a:lnTo>
                  <a:lnTo>
                    <a:pt x="142" y="68"/>
                  </a:lnTo>
                  <a:lnTo>
                    <a:pt x="146" y="74"/>
                  </a:lnTo>
                  <a:lnTo>
                    <a:pt x="146" y="88"/>
                  </a:lnTo>
                  <a:lnTo>
                    <a:pt x="134" y="88"/>
                  </a:lnTo>
                  <a:lnTo>
                    <a:pt x="134" y="112"/>
                  </a:lnTo>
                  <a:lnTo>
                    <a:pt x="124" y="112"/>
                  </a:lnTo>
                  <a:lnTo>
                    <a:pt x="124" y="136"/>
                  </a:lnTo>
                  <a:lnTo>
                    <a:pt x="102" y="136"/>
                  </a:lnTo>
                  <a:lnTo>
                    <a:pt x="102" y="118"/>
                  </a:lnTo>
                  <a:lnTo>
                    <a:pt x="108" y="112"/>
                  </a:lnTo>
                  <a:lnTo>
                    <a:pt x="108" y="112"/>
                  </a:lnTo>
                  <a:lnTo>
                    <a:pt x="98" y="112"/>
                  </a:lnTo>
                  <a:lnTo>
                    <a:pt x="98" y="108"/>
                  </a:lnTo>
                  <a:lnTo>
                    <a:pt x="104" y="104"/>
                  </a:lnTo>
                  <a:lnTo>
                    <a:pt x="96" y="94"/>
                  </a:lnTo>
                  <a:lnTo>
                    <a:pt x="96" y="94"/>
                  </a:lnTo>
                  <a:lnTo>
                    <a:pt x="98" y="88"/>
                  </a:lnTo>
                  <a:lnTo>
                    <a:pt x="98" y="76"/>
                  </a:lnTo>
                  <a:lnTo>
                    <a:pt x="98" y="76"/>
                  </a:lnTo>
                  <a:lnTo>
                    <a:pt x="98" y="76"/>
                  </a:lnTo>
                  <a:lnTo>
                    <a:pt x="98" y="76"/>
                  </a:lnTo>
                  <a:lnTo>
                    <a:pt x="86" y="76"/>
                  </a:lnTo>
                  <a:lnTo>
                    <a:pt x="84" y="76"/>
                  </a:lnTo>
                  <a:lnTo>
                    <a:pt x="84" y="76"/>
                  </a:lnTo>
                  <a:lnTo>
                    <a:pt x="84" y="76"/>
                  </a:lnTo>
                  <a:lnTo>
                    <a:pt x="86" y="88"/>
                  </a:lnTo>
                  <a:lnTo>
                    <a:pt x="88" y="94"/>
                  </a:lnTo>
                  <a:lnTo>
                    <a:pt x="78" y="104"/>
                  </a:lnTo>
                  <a:lnTo>
                    <a:pt x="84" y="108"/>
                  </a:lnTo>
                  <a:lnTo>
                    <a:pt x="84" y="112"/>
                  </a:lnTo>
                  <a:lnTo>
                    <a:pt x="72" y="112"/>
                  </a:lnTo>
                  <a:lnTo>
                    <a:pt x="72" y="136"/>
                  </a:lnTo>
                  <a:lnTo>
                    <a:pt x="50" y="136"/>
                  </a:lnTo>
                  <a:lnTo>
                    <a:pt x="50" y="118"/>
                  </a:lnTo>
                  <a:lnTo>
                    <a:pt x="58" y="112"/>
                  </a:lnTo>
                  <a:lnTo>
                    <a:pt x="58" y="112"/>
                  </a:lnTo>
                  <a:lnTo>
                    <a:pt x="40" y="112"/>
                  </a:lnTo>
                  <a:lnTo>
                    <a:pt x="40" y="94"/>
                  </a:lnTo>
                  <a:lnTo>
                    <a:pt x="48" y="86"/>
                  </a:lnTo>
                  <a:lnTo>
                    <a:pt x="48" y="86"/>
                  </a:lnTo>
                  <a:lnTo>
                    <a:pt x="38" y="86"/>
                  </a:lnTo>
                  <a:lnTo>
                    <a:pt x="42" y="78"/>
                  </a:lnTo>
                  <a:lnTo>
                    <a:pt x="36" y="68"/>
                  </a:lnTo>
                  <a:lnTo>
                    <a:pt x="36" y="54"/>
                  </a:lnTo>
                  <a:lnTo>
                    <a:pt x="40" y="46"/>
                  </a:lnTo>
                  <a:lnTo>
                    <a:pt x="30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32" y="26"/>
                  </a:lnTo>
                  <a:lnTo>
                    <a:pt x="32" y="14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28" y="12"/>
                  </a:lnTo>
                  <a:lnTo>
                    <a:pt x="28" y="12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28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8" y="26"/>
                  </a:lnTo>
                  <a:lnTo>
                    <a:pt x="20" y="34"/>
                  </a:lnTo>
                  <a:lnTo>
                    <a:pt x="18" y="34"/>
                  </a:lnTo>
                  <a:lnTo>
                    <a:pt x="10" y="46"/>
                  </a:lnTo>
                  <a:lnTo>
                    <a:pt x="14" y="54"/>
                  </a:lnTo>
                  <a:lnTo>
                    <a:pt x="14" y="68"/>
                  </a:lnTo>
                  <a:lnTo>
                    <a:pt x="6" y="78"/>
                  </a:lnTo>
                  <a:lnTo>
                    <a:pt x="12" y="88"/>
                  </a:lnTo>
                  <a:lnTo>
                    <a:pt x="12" y="154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1699" y="2037"/>
              <a:ext cx="440" cy="300"/>
            </a:xfrm>
            <a:custGeom>
              <a:avLst/>
              <a:gdLst>
                <a:gd name="T0" fmla="*/ 440 w 440"/>
                <a:gd name="T1" fmla="*/ 166 h 300"/>
                <a:gd name="T2" fmla="*/ 440 w 440"/>
                <a:gd name="T3" fmla="*/ 166 h 300"/>
                <a:gd name="T4" fmla="*/ 402 w 440"/>
                <a:gd name="T5" fmla="*/ 186 h 300"/>
                <a:gd name="T6" fmla="*/ 364 w 440"/>
                <a:gd name="T7" fmla="*/ 202 h 300"/>
                <a:gd name="T8" fmla="*/ 364 w 440"/>
                <a:gd name="T9" fmla="*/ 0 h 300"/>
                <a:gd name="T10" fmla="*/ 330 w 440"/>
                <a:gd name="T11" fmla="*/ 0 h 300"/>
                <a:gd name="T12" fmla="*/ 330 w 440"/>
                <a:gd name="T13" fmla="*/ 216 h 300"/>
                <a:gd name="T14" fmla="*/ 330 w 440"/>
                <a:gd name="T15" fmla="*/ 216 h 300"/>
                <a:gd name="T16" fmla="*/ 318 w 440"/>
                <a:gd name="T17" fmla="*/ 220 h 300"/>
                <a:gd name="T18" fmla="*/ 318 w 440"/>
                <a:gd name="T19" fmla="*/ 10 h 300"/>
                <a:gd name="T20" fmla="*/ 326 w 440"/>
                <a:gd name="T21" fmla="*/ 0 h 300"/>
                <a:gd name="T22" fmla="*/ 126 w 440"/>
                <a:gd name="T23" fmla="*/ 0 h 300"/>
                <a:gd name="T24" fmla="*/ 126 w 440"/>
                <a:gd name="T25" fmla="*/ 272 h 300"/>
                <a:gd name="T26" fmla="*/ 126 w 440"/>
                <a:gd name="T27" fmla="*/ 272 h 300"/>
                <a:gd name="T28" fmla="*/ 112 w 440"/>
                <a:gd name="T29" fmla="*/ 274 h 300"/>
                <a:gd name="T30" fmla="*/ 112 w 440"/>
                <a:gd name="T31" fmla="*/ 10 h 300"/>
                <a:gd name="T32" fmla="*/ 120 w 440"/>
                <a:gd name="T33" fmla="*/ 0 h 300"/>
                <a:gd name="T34" fmla="*/ 76 w 440"/>
                <a:gd name="T35" fmla="*/ 0 h 300"/>
                <a:gd name="T36" fmla="*/ 76 w 440"/>
                <a:gd name="T37" fmla="*/ 282 h 300"/>
                <a:gd name="T38" fmla="*/ 76 w 440"/>
                <a:gd name="T39" fmla="*/ 282 h 300"/>
                <a:gd name="T40" fmla="*/ 56 w 440"/>
                <a:gd name="T41" fmla="*/ 284 h 300"/>
                <a:gd name="T42" fmla="*/ 56 w 440"/>
                <a:gd name="T43" fmla="*/ 284 h 300"/>
                <a:gd name="T44" fmla="*/ 0 w 440"/>
                <a:gd name="T45" fmla="*/ 292 h 300"/>
                <a:gd name="T46" fmla="*/ 0 w 440"/>
                <a:gd name="T47" fmla="*/ 300 h 300"/>
                <a:gd name="T48" fmla="*/ 0 w 440"/>
                <a:gd name="T49" fmla="*/ 300 h 300"/>
                <a:gd name="T50" fmla="*/ 38 w 440"/>
                <a:gd name="T51" fmla="*/ 296 h 300"/>
                <a:gd name="T52" fmla="*/ 80 w 440"/>
                <a:gd name="T53" fmla="*/ 292 h 300"/>
                <a:gd name="T54" fmla="*/ 136 w 440"/>
                <a:gd name="T55" fmla="*/ 282 h 300"/>
                <a:gd name="T56" fmla="*/ 202 w 440"/>
                <a:gd name="T57" fmla="*/ 268 h 300"/>
                <a:gd name="T58" fmla="*/ 276 w 440"/>
                <a:gd name="T59" fmla="*/ 250 h 300"/>
                <a:gd name="T60" fmla="*/ 314 w 440"/>
                <a:gd name="T61" fmla="*/ 238 h 300"/>
                <a:gd name="T62" fmla="*/ 356 w 440"/>
                <a:gd name="T63" fmla="*/ 224 h 300"/>
                <a:gd name="T64" fmla="*/ 398 w 440"/>
                <a:gd name="T65" fmla="*/ 210 h 300"/>
                <a:gd name="T66" fmla="*/ 440 w 440"/>
                <a:gd name="T67" fmla="*/ 192 h 300"/>
                <a:gd name="T68" fmla="*/ 440 w 440"/>
                <a:gd name="T69" fmla="*/ 166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0" h="300">
                  <a:moveTo>
                    <a:pt x="440" y="166"/>
                  </a:moveTo>
                  <a:lnTo>
                    <a:pt x="440" y="166"/>
                  </a:lnTo>
                  <a:lnTo>
                    <a:pt x="402" y="186"/>
                  </a:lnTo>
                  <a:lnTo>
                    <a:pt x="364" y="202"/>
                  </a:lnTo>
                  <a:lnTo>
                    <a:pt x="364" y="0"/>
                  </a:lnTo>
                  <a:lnTo>
                    <a:pt x="330" y="0"/>
                  </a:lnTo>
                  <a:lnTo>
                    <a:pt x="330" y="216"/>
                  </a:lnTo>
                  <a:lnTo>
                    <a:pt x="330" y="216"/>
                  </a:lnTo>
                  <a:lnTo>
                    <a:pt x="318" y="220"/>
                  </a:lnTo>
                  <a:lnTo>
                    <a:pt x="318" y="10"/>
                  </a:lnTo>
                  <a:lnTo>
                    <a:pt x="326" y="0"/>
                  </a:lnTo>
                  <a:lnTo>
                    <a:pt x="126" y="0"/>
                  </a:lnTo>
                  <a:lnTo>
                    <a:pt x="126" y="272"/>
                  </a:lnTo>
                  <a:lnTo>
                    <a:pt x="126" y="272"/>
                  </a:lnTo>
                  <a:lnTo>
                    <a:pt x="112" y="274"/>
                  </a:lnTo>
                  <a:lnTo>
                    <a:pt x="112" y="10"/>
                  </a:lnTo>
                  <a:lnTo>
                    <a:pt x="120" y="0"/>
                  </a:lnTo>
                  <a:lnTo>
                    <a:pt x="76" y="0"/>
                  </a:lnTo>
                  <a:lnTo>
                    <a:pt x="76" y="282"/>
                  </a:lnTo>
                  <a:lnTo>
                    <a:pt x="76" y="282"/>
                  </a:lnTo>
                  <a:lnTo>
                    <a:pt x="56" y="284"/>
                  </a:lnTo>
                  <a:lnTo>
                    <a:pt x="56" y="284"/>
                  </a:lnTo>
                  <a:lnTo>
                    <a:pt x="0" y="292"/>
                  </a:lnTo>
                  <a:lnTo>
                    <a:pt x="0" y="300"/>
                  </a:lnTo>
                  <a:lnTo>
                    <a:pt x="0" y="300"/>
                  </a:lnTo>
                  <a:lnTo>
                    <a:pt x="38" y="296"/>
                  </a:lnTo>
                  <a:lnTo>
                    <a:pt x="80" y="292"/>
                  </a:lnTo>
                  <a:lnTo>
                    <a:pt x="136" y="282"/>
                  </a:lnTo>
                  <a:lnTo>
                    <a:pt x="202" y="268"/>
                  </a:lnTo>
                  <a:lnTo>
                    <a:pt x="276" y="250"/>
                  </a:lnTo>
                  <a:lnTo>
                    <a:pt x="314" y="238"/>
                  </a:lnTo>
                  <a:lnTo>
                    <a:pt x="356" y="224"/>
                  </a:lnTo>
                  <a:lnTo>
                    <a:pt x="398" y="210"/>
                  </a:lnTo>
                  <a:lnTo>
                    <a:pt x="440" y="192"/>
                  </a:lnTo>
                  <a:lnTo>
                    <a:pt x="440" y="1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1929" y="2073"/>
              <a:ext cx="66" cy="94"/>
            </a:xfrm>
            <a:custGeom>
              <a:avLst/>
              <a:gdLst>
                <a:gd name="T0" fmla="*/ 66 w 66"/>
                <a:gd name="T1" fmla="*/ 0 h 94"/>
                <a:gd name="T2" fmla="*/ 0 w 66"/>
                <a:gd name="T3" fmla="*/ 0 h 94"/>
                <a:gd name="T4" fmla="*/ 0 w 66"/>
                <a:gd name="T5" fmla="*/ 94 h 94"/>
                <a:gd name="T6" fmla="*/ 14 w 66"/>
                <a:gd name="T7" fmla="*/ 80 h 94"/>
                <a:gd name="T8" fmla="*/ 54 w 66"/>
                <a:gd name="T9" fmla="*/ 80 h 94"/>
                <a:gd name="T10" fmla="*/ 54 w 66"/>
                <a:gd name="T11" fmla="*/ 50 h 94"/>
                <a:gd name="T12" fmla="*/ 12 w 66"/>
                <a:gd name="T13" fmla="*/ 50 h 94"/>
                <a:gd name="T14" fmla="*/ 12 w 66"/>
                <a:gd name="T15" fmla="*/ 42 h 94"/>
                <a:gd name="T16" fmla="*/ 54 w 66"/>
                <a:gd name="T17" fmla="*/ 42 h 94"/>
                <a:gd name="T18" fmla="*/ 54 w 66"/>
                <a:gd name="T19" fmla="*/ 12 h 94"/>
                <a:gd name="T20" fmla="*/ 66 w 66"/>
                <a:gd name="T2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94">
                  <a:moveTo>
                    <a:pt x="66" y="0"/>
                  </a:moveTo>
                  <a:lnTo>
                    <a:pt x="0" y="0"/>
                  </a:lnTo>
                  <a:lnTo>
                    <a:pt x="0" y="94"/>
                  </a:lnTo>
                  <a:lnTo>
                    <a:pt x="14" y="80"/>
                  </a:lnTo>
                  <a:lnTo>
                    <a:pt x="54" y="80"/>
                  </a:lnTo>
                  <a:lnTo>
                    <a:pt x="54" y="50"/>
                  </a:lnTo>
                  <a:lnTo>
                    <a:pt x="12" y="50"/>
                  </a:lnTo>
                  <a:lnTo>
                    <a:pt x="12" y="42"/>
                  </a:lnTo>
                  <a:lnTo>
                    <a:pt x="54" y="42"/>
                  </a:lnTo>
                  <a:lnTo>
                    <a:pt x="54" y="12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1"/>
            <p:cNvSpPr>
              <a:spLocks/>
            </p:cNvSpPr>
            <p:nvPr/>
          </p:nvSpPr>
          <p:spPr bwMode="auto">
            <a:xfrm>
              <a:off x="1849" y="2073"/>
              <a:ext cx="66" cy="94"/>
            </a:xfrm>
            <a:custGeom>
              <a:avLst/>
              <a:gdLst>
                <a:gd name="T0" fmla="*/ 66 w 66"/>
                <a:gd name="T1" fmla="*/ 0 h 94"/>
                <a:gd name="T2" fmla="*/ 0 w 66"/>
                <a:gd name="T3" fmla="*/ 0 h 94"/>
                <a:gd name="T4" fmla="*/ 0 w 66"/>
                <a:gd name="T5" fmla="*/ 94 h 94"/>
                <a:gd name="T6" fmla="*/ 14 w 66"/>
                <a:gd name="T7" fmla="*/ 80 h 94"/>
                <a:gd name="T8" fmla="*/ 54 w 66"/>
                <a:gd name="T9" fmla="*/ 80 h 94"/>
                <a:gd name="T10" fmla="*/ 54 w 66"/>
                <a:gd name="T11" fmla="*/ 50 h 94"/>
                <a:gd name="T12" fmla="*/ 12 w 66"/>
                <a:gd name="T13" fmla="*/ 50 h 94"/>
                <a:gd name="T14" fmla="*/ 12 w 66"/>
                <a:gd name="T15" fmla="*/ 42 h 94"/>
                <a:gd name="T16" fmla="*/ 54 w 66"/>
                <a:gd name="T17" fmla="*/ 42 h 94"/>
                <a:gd name="T18" fmla="*/ 54 w 66"/>
                <a:gd name="T19" fmla="*/ 12 h 94"/>
                <a:gd name="T20" fmla="*/ 66 w 66"/>
                <a:gd name="T2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94">
                  <a:moveTo>
                    <a:pt x="66" y="0"/>
                  </a:moveTo>
                  <a:lnTo>
                    <a:pt x="0" y="0"/>
                  </a:lnTo>
                  <a:lnTo>
                    <a:pt x="0" y="94"/>
                  </a:lnTo>
                  <a:lnTo>
                    <a:pt x="14" y="80"/>
                  </a:lnTo>
                  <a:lnTo>
                    <a:pt x="54" y="80"/>
                  </a:lnTo>
                  <a:lnTo>
                    <a:pt x="54" y="50"/>
                  </a:lnTo>
                  <a:lnTo>
                    <a:pt x="12" y="50"/>
                  </a:lnTo>
                  <a:lnTo>
                    <a:pt x="12" y="42"/>
                  </a:lnTo>
                  <a:lnTo>
                    <a:pt x="54" y="42"/>
                  </a:lnTo>
                  <a:lnTo>
                    <a:pt x="54" y="12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2"/>
            <p:cNvSpPr>
              <a:spLocks/>
            </p:cNvSpPr>
            <p:nvPr/>
          </p:nvSpPr>
          <p:spPr bwMode="auto">
            <a:xfrm>
              <a:off x="1929" y="2179"/>
              <a:ext cx="66" cy="94"/>
            </a:xfrm>
            <a:custGeom>
              <a:avLst/>
              <a:gdLst>
                <a:gd name="T0" fmla="*/ 66 w 66"/>
                <a:gd name="T1" fmla="*/ 0 h 94"/>
                <a:gd name="T2" fmla="*/ 0 w 66"/>
                <a:gd name="T3" fmla="*/ 0 h 94"/>
                <a:gd name="T4" fmla="*/ 0 w 66"/>
                <a:gd name="T5" fmla="*/ 94 h 94"/>
                <a:gd name="T6" fmla="*/ 14 w 66"/>
                <a:gd name="T7" fmla="*/ 80 h 94"/>
                <a:gd name="T8" fmla="*/ 54 w 66"/>
                <a:gd name="T9" fmla="*/ 80 h 94"/>
                <a:gd name="T10" fmla="*/ 54 w 66"/>
                <a:gd name="T11" fmla="*/ 52 h 94"/>
                <a:gd name="T12" fmla="*/ 12 w 66"/>
                <a:gd name="T13" fmla="*/ 52 h 94"/>
                <a:gd name="T14" fmla="*/ 12 w 66"/>
                <a:gd name="T15" fmla="*/ 42 h 94"/>
                <a:gd name="T16" fmla="*/ 54 w 66"/>
                <a:gd name="T17" fmla="*/ 42 h 94"/>
                <a:gd name="T18" fmla="*/ 54 w 66"/>
                <a:gd name="T19" fmla="*/ 12 h 94"/>
                <a:gd name="T20" fmla="*/ 66 w 66"/>
                <a:gd name="T2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94">
                  <a:moveTo>
                    <a:pt x="66" y="0"/>
                  </a:moveTo>
                  <a:lnTo>
                    <a:pt x="0" y="0"/>
                  </a:lnTo>
                  <a:lnTo>
                    <a:pt x="0" y="94"/>
                  </a:lnTo>
                  <a:lnTo>
                    <a:pt x="14" y="80"/>
                  </a:lnTo>
                  <a:lnTo>
                    <a:pt x="54" y="80"/>
                  </a:lnTo>
                  <a:lnTo>
                    <a:pt x="54" y="52"/>
                  </a:lnTo>
                  <a:lnTo>
                    <a:pt x="12" y="52"/>
                  </a:lnTo>
                  <a:lnTo>
                    <a:pt x="12" y="42"/>
                  </a:lnTo>
                  <a:lnTo>
                    <a:pt x="54" y="42"/>
                  </a:lnTo>
                  <a:lnTo>
                    <a:pt x="54" y="12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3"/>
            <p:cNvSpPr>
              <a:spLocks/>
            </p:cNvSpPr>
            <p:nvPr/>
          </p:nvSpPr>
          <p:spPr bwMode="auto">
            <a:xfrm>
              <a:off x="1849" y="2179"/>
              <a:ext cx="66" cy="94"/>
            </a:xfrm>
            <a:custGeom>
              <a:avLst/>
              <a:gdLst>
                <a:gd name="T0" fmla="*/ 66 w 66"/>
                <a:gd name="T1" fmla="*/ 0 h 94"/>
                <a:gd name="T2" fmla="*/ 0 w 66"/>
                <a:gd name="T3" fmla="*/ 0 h 94"/>
                <a:gd name="T4" fmla="*/ 0 w 66"/>
                <a:gd name="T5" fmla="*/ 94 h 94"/>
                <a:gd name="T6" fmla="*/ 14 w 66"/>
                <a:gd name="T7" fmla="*/ 80 h 94"/>
                <a:gd name="T8" fmla="*/ 54 w 66"/>
                <a:gd name="T9" fmla="*/ 80 h 94"/>
                <a:gd name="T10" fmla="*/ 54 w 66"/>
                <a:gd name="T11" fmla="*/ 52 h 94"/>
                <a:gd name="T12" fmla="*/ 12 w 66"/>
                <a:gd name="T13" fmla="*/ 52 h 94"/>
                <a:gd name="T14" fmla="*/ 12 w 66"/>
                <a:gd name="T15" fmla="*/ 42 h 94"/>
                <a:gd name="T16" fmla="*/ 54 w 66"/>
                <a:gd name="T17" fmla="*/ 42 h 94"/>
                <a:gd name="T18" fmla="*/ 54 w 66"/>
                <a:gd name="T19" fmla="*/ 12 h 94"/>
                <a:gd name="T20" fmla="*/ 66 w 66"/>
                <a:gd name="T2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94">
                  <a:moveTo>
                    <a:pt x="66" y="0"/>
                  </a:moveTo>
                  <a:lnTo>
                    <a:pt x="0" y="0"/>
                  </a:lnTo>
                  <a:lnTo>
                    <a:pt x="0" y="94"/>
                  </a:lnTo>
                  <a:lnTo>
                    <a:pt x="14" y="80"/>
                  </a:lnTo>
                  <a:lnTo>
                    <a:pt x="54" y="80"/>
                  </a:lnTo>
                  <a:lnTo>
                    <a:pt x="54" y="52"/>
                  </a:lnTo>
                  <a:lnTo>
                    <a:pt x="12" y="52"/>
                  </a:lnTo>
                  <a:lnTo>
                    <a:pt x="12" y="42"/>
                  </a:lnTo>
                  <a:lnTo>
                    <a:pt x="54" y="42"/>
                  </a:lnTo>
                  <a:lnTo>
                    <a:pt x="54" y="12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4"/>
            <p:cNvSpPr>
              <a:spLocks/>
            </p:cNvSpPr>
            <p:nvPr/>
          </p:nvSpPr>
          <p:spPr bwMode="auto">
            <a:xfrm>
              <a:off x="1743" y="2369"/>
              <a:ext cx="144" cy="100"/>
            </a:xfrm>
            <a:custGeom>
              <a:avLst/>
              <a:gdLst>
                <a:gd name="T0" fmla="*/ 144 w 144"/>
                <a:gd name="T1" fmla="*/ 0 h 100"/>
                <a:gd name="T2" fmla="*/ 108 w 144"/>
                <a:gd name="T3" fmla="*/ 0 h 100"/>
                <a:gd name="T4" fmla="*/ 112 w 144"/>
                <a:gd name="T5" fmla="*/ 6 h 100"/>
                <a:gd name="T6" fmla="*/ 112 w 144"/>
                <a:gd name="T7" fmla="*/ 6 h 100"/>
                <a:gd name="T8" fmla="*/ 112 w 144"/>
                <a:gd name="T9" fmla="*/ 54 h 100"/>
                <a:gd name="T10" fmla="*/ 34 w 144"/>
                <a:gd name="T11" fmla="*/ 0 h 100"/>
                <a:gd name="T12" fmla="*/ 0 w 144"/>
                <a:gd name="T13" fmla="*/ 0 h 100"/>
                <a:gd name="T14" fmla="*/ 4 w 144"/>
                <a:gd name="T15" fmla="*/ 6 h 100"/>
                <a:gd name="T16" fmla="*/ 4 w 144"/>
                <a:gd name="T17" fmla="*/ 92 h 100"/>
                <a:gd name="T18" fmla="*/ 0 w 144"/>
                <a:gd name="T19" fmla="*/ 100 h 100"/>
                <a:gd name="T20" fmla="*/ 38 w 144"/>
                <a:gd name="T21" fmla="*/ 100 h 100"/>
                <a:gd name="T22" fmla="*/ 34 w 144"/>
                <a:gd name="T23" fmla="*/ 92 h 100"/>
                <a:gd name="T24" fmla="*/ 34 w 144"/>
                <a:gd name="T25" fmla="*/ 30 h 100"/>
                <a:gd name="T26" fmla="*/ 112 w 144"/>
                <a:gd name="T27" fmla="*/ 84 h 100"/>
                <a:gd name="T28" fmla="*/ 112 w 144"/>
                <a:gd name="T29" fmla="*/ 92 h 100"/>
                <a:gd name="T30" fmla="*/ 108 w 144"/>
                <a:gd name="T31" fmla="*/ 100 h 100"/>
                <a:gd name="T32" fmla="*/ 144 w 144"/>
                <a:gd name="T33" fmla="*/ 100 h 100"/>
                <a:gd name="T34" fmla="*/ 140 w 144"/>
                <a:gd name="T35" fmla="*/ 92 h 100"/>
                <a:gd name="T36" fmla="*/ 140 w 144"/>
                <a:gd name="T37" fmla="*/ 8 h 100"/>
                <a:gd name="T38" fmla="*/ 144 w 144"/>
                <a:gd name="T3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4" h="100">
                  <a:moveTo>
                    <a:pt x="144" y="0"/>
                  </a:moveTo>
                  <a:lnTo>
                    <a:pt x="108" y="0"/>
                  </a:lnTo>
                  <a:lnTo>
                    <a:pt x="112" y="6"/>
                  </a:lnTo>
                  <a:lnTo>
                    <a:pt x="112" y="6"/>
                  </a:lnTo>
                  <a:lnTo>
                    <a:pt x="112" y="54"/>
                  </a:lnTo>
                  <a:lnTo>
                    <a:pt x="34" y="0"/>
                  </a:lnTo>
                  <a:lnTo>
                    <a:pt x="0" y="0"/>
                  </a:lnTo>
                  <a:lnTo>
                    <a:pt x="4" y="6"/>
                  </a:lnTo>
                  <a:lnTo>
                    <a:pt x="4" y="92"/>
                  </a:lnTo>
                  <a:lnTo>
                    <a:pt x="0" y="100"/>
                  </a:lnTo>
                  <a:lnTo>
                    <a:pt x="38" y="100"/>
                  </a:lnTo>
                  <a:lnTo>
                    <a:pt x="34" y="92"/>
                  </a:lnTo>
                  <a:lnTo>
                    <a:pt x="34" y="30"/>
                  </a:lnTo>
                  <a:lnTo>
                    <a:pt x="112" y="84"/>
                  </a:lnTo>
                  <a:lnTo>
                    <a:pt x="112" y="92"/>
                  </a:lnTo>
                  <a:lnTo>
                    <a:pt x="108" y="100"/>
                  </a:lnTo>
                  <a:lnTo>
                    <a:pt x="144" y="100"/>
                  </a:lnTo>
                  <a:lnTo>
                    <a:pt x="140" y="92"/>
                  </a:lnTo>
                  <a:lnTo>
                    <a:pt x="140" y="8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5"/>
            <p:cNvSpPr>
              <a:spLocks/>
            </p:cNvSpPr>
            <p:nvPr/>
          </p:nvSpPr>
          <p:spPr bwMode="auto">
            <a:xfrm>
              <a:off x="1911" y="2369"/>
              <a:ext cx="36" cy="100"/>
            </a:xfrm>
            <a:custGeom>
              <a:avLst/>
              <a:gdLst>
                <a:gd name="T0" fmla="*/ 36 w 36"/>
                <a:gd name="T1" fmla="*/ 0 h 100"/>
                <a:gd name="T2" fmla="*/ 0 w 36"/>
                <a:gd name="T3" fmla="*/ 0 h 100"/>
                <a:gd name="T4" fmla="*/ 4 w 36"/>
                <a:gd name="T5" fmla="*/ 6 h 100"/>
                <a:gd name="T6" fmla="*/ 4 w 36"/>
                <a:gd name="T7" fmla="*/ 6 h 100"/>
                <a:gd name="T8" fmla="*/ 4 w 36"/>
                <a:gd name="T9" fmla="*/ 92 h 100"/>
                <a:gd name="T10" fmla="*/ 2 w 36"/>
                <a:gd name="T11" fmla="*/ 100 h 100"/>
                <a:gd name="T12" fmla="*/ 36 w 36"/>
                <a:gd name="T13" fmla="*/ 100 h 100"/>
                <a:gd name="T14" fmla="*/ 32 w 36"/>
                <a:gd name="T15" fmla="*/ 92 h 100"/>
                <a:gd name="T16" fmla="*/ 32 w 36"/>
                <a:gd name="T17" fmla="*/ 8 h 100"/>
                <a:gd name="T18" fmla="*/ 36 w 36"/>
                <a:gd name="T1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100">
                  <a:moveTo>
                    <a:pt x="36" y="0"/>
                  </a:moveTo>
                  <a:lnTo>
                    <a:pt x="0" y="0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92"/>
                  </a:lnTo>
                  <a:lnTo>
                    <a:pt x="2" y="100"/>
                  </a:lnTo>
                  <a:lnTo>
                    <a:pt x="36" y="100"/>
                  </a:lnTo>
                  <a:lnTo>
                    <a:pt x="32" y="92"/>
                  </a:lnTo>
                  <a:lnTo>
                    <a:pt x="32" y="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6"/>
            <p:cNvSpPr>
              <a:spLocks/>
            </p:cNvSpPr>
            <p:nvPr/>
          </p:nvSpPr>
          <p:spPr bwMode="auto">
            <a:xfrm>
              <a:off x="1973" y="2369"/>
              <a:ext cx="126" cy="100"/>
            </a:xfrm>
            <a:custGeom>
              <a:avLst/>
              <a:gdLst>
                <a:gd name="T0" fmla="*/ 126 w 126"/>
                <a:gd name="T1" fmla="*/ 0 h 100"/>
                <a:gd name="T2" fmla="*/ 90 w 126"/>
                <a:gd name="T3" fmla="*/ 0 h 100"/>
                <a:gd name="T4" fmla="*/ 92 w 126"/>
                <a:gd name="T5" fmla="*/ 8 h 100"/>
                <a:gd name="T6" fmla="*/ 92 w 126"/>
                <a:gd name="T7" fmla="*/ 76 h 100"/>
                <a:gd name="T8" fmla="*/ 32 w 126"/>
                <a:gd name="T9" fmla="*/ 76 h 100"/>
                <a:gd name="T10" fmla="*/ 32 w 126"/>
                <a:gd name="T11" fmla="*/ 8 h 100"/>
                <a:gd name="T12" fmla="*/ 36 w 126"/>
                <a:gd name="T13" fmla="*/ 0 h 100"/>
                <a:gd name="T14" fmla="*/ 0 w 126"/>
                <a:gd name="T15" fmla="*/ 0 h 100"/>
                <a:gd name="T16" fmla="*/ 2 w 126"/>
                <a:gd name="T17" fmla="*/ 6 h 100"/>
                <a:gd name="T18" fmla="*/ 2 w 126"/>
                <a:gd name="T19" fmla="*/ 82 h 100"/>
                <a:gd name="T20" fmla="*/ 26 w 126"/>
                <a:gd name="T21" fmla="*/ 100 h 100"/>
                <a:gd name="T22" fmla="*/ 98 w 126"/>
                <a:gd name="T23" fmla="*/ 100 h 100"/>
                <a:gd name="T24" fmla="*/ 122 w 126"/>
                <a:gd name="T25" fmla="*/ 82 h 100"/>
                <a:gd name="T26" fmla="*/ 122 w 126"/>
                <a:gd name="T27" fmla="*/ 6 h 100"/>
                <a:gd name="T28" fmla="*/ 126 w 126"/>
                <a:gd name="T2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6" h="100">
                  <a:moveTo>
                    <a:pt x="126" y="0"/>
                  </a:moveTo>
                  <a:lnTo>
                    <a:pt x="90" y="0"/>
                  </a:lnTo>
                  <a:lnTo>
                    <a:pt x="92" y="8"/>
                  </a:lnTo>
                  <a:lnTo>
                    <a:pt x="92" y="76"/>
                  </a:lnTo>
                  <a:lnTo>
                    <a:pt x="32" y="76"/>
                  </a:lnTo>
                  <a:lnTo>
                    <a:pt x="32" y="8"/>
                  </a:lnTo>
                  <a:lnTo>
                    <a:pt x="36" y="0"/>
                  </a:lnTo>
                  <a:lnTo>
                    <a:pt x="0" y="0"/>
                  </a:lnTo>
                  <a:lnTo>
                    <a:pt x="2" y="6"/>
                  </a:lnTo>
                  <a:lnTo>
                    <a:pt x="2" y="82"/>
                  </a:lnTo>
                  <a:lnTo>
                    <a:pt x="26" y="100"/>
                  </a:lnTo>
                  <a:lnTo>
                    <a:pt x="98" y="100"/>
                  </a:lnTo>
                  <a:lnTo>
                    <a:pt x="122" y="82"/>
                  </a:lnTo>
                  <a:lnTo>
                    <a:pt x="122" y="6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7"/>
            <p:cNvSpPr>
              <a:spLocks/>
            </p:cNvSpPr>
            <p:nvPr/>
          </p:nvSpPr>
          <p:spPr bwMode="auto">
            <a:xfrm>
              <a:off x="2347" y="1961"/>
              <a:ext cx="192" cy="194"/>
            </a:xfrm>
            <a:custGeom>
              <a:avLst/>
              <a:gdLst>
                <a:gd name="T0" fmla="*/ 146 w 192"/>
                <a:gd name="T1" fmla="*/ 194 h 194"/>
                <a:gd name="T2" fmla="*/ 40 w 192"/>
                <a:gd name="T3" fmla="*/ 50 h 194"/>
                <a:gd name="T4" fmla="*/ 40 w 192"/>
                <a:gd name="T5" fmla="*/ 154 h 194"/>
                <a:gd name="T6" fmla="*/ 40 w 192"/>
                <a:gd name="T7" fmla="*/ 154 h 194"/>
                <a:gd name="T8" fmla="*/ 40 w 192"/>
                <a:gd name="T9" fmla="*/ 168 h 194"/>
                <a:gd name="T10" fmla="*/ 42 w 192"/>
                <a:gd name="T11" fmla="*/ 174 h 194"/>
                <a:gd name="T12" fmla="*/ 42 w 192"/>
                <a:gd name="T13" fmla="*/ 174 h 194"/>
                <a:gd name="T14" fmla="*/ 48 w 192"/>
                <a:gd name="T15" fmla="*/ 178 h 194"/>
                <a:gd name="T16" fmla="*/ 58 w 192"/>
                <a:gd name="T17" fmla="*/ 180 h 194"/>
                <a:gd name="T18" fmla="*/ 60 w 192"/>
                <a:gd name="T19" fmla="*/ 180 h 194"/>
                <a:gd name="T20" fmla="*/ 60 w 192"/>
                <a:gd name="T21" fmla="*/ 192 h 194"/>
                <a:gd name="T22" fmla="*/ 0 w 192"/>
                <a:gd name="T23" fmla="*/ 192 h 194"/>
                <a:gd name="T24" fmla="*/ 0 w 192"/>
                <a:gd name="T25" fmla="*/ 180 h 194"/>
                <a:gd name="T26" fmla="*/ 2 w 192"/>
                <a:gd name="T27" fmla="*/ 180 h 194"/>
                <a:gd name="T28" fmla="*/ 2 w 192"/>
                <a:gd name="T29" fmla="*/ 180 h 194"/>
                <a:gd name="T30" fmla="*/ 14 w 192"/>
                <a:gd name="T31" fmla="*/ 178 h 194"/>
                <a:gd name="T32" fmla="*/ 18 w 192"/>
                <a:gd name="T33" fmla="*/ 174 h 194"/>
                <a:gd name="T34" fmla="*/ 18 w 192"/>
                <a:gd name="T35" fmla="*/ 174 h 194"/>
                <a:gd name="T36" fmla="*/ 20 w 192"/>
                <a:gd name="T37" fmla="*/ 168 h 194"/>
                <a:gd name="T38" fmla="*/ 20 w 192"/>
                <a:gd name="T39" fmla="*/ 154 h 194"/>
                <a:gd name="T40" fmla="*/ 20 w 192"/>
                <a:gd name="T41" fmla="*/ 38 h 194"/>
                <a:gd name="T42" fmla="*/ 20 w 192"/>
                <a:gd name="T43" fmla="*/ 38 h 194"/>
                <a:gd name="T44" fmla="*/ 20 w 192"/>
                <a:gd name="T45" fmla="*/ 24 h 194"/>
                <a:gd name="T46" fmla="*/ 18 w 192"/>
                <a:gd name="T47" fmla="*/ 16 h 194"/>
                <a:gd name="T48" fmla="*/ 18 w 192"/>
                <a:gd name="T49" fmla="*/ 16 h 194"/>
                <a:gd name="T50" fmla="*/ 14 w 192"/>
                <a:gd name="T51" fmla="*/ 14 h 194"/>
                <a:gd name="T52" fmla="*/ 2 w 192"/>
                <a:gd name="T53" fmla="*/ 12 h 194"/>
                <a:gd name="T54" fmla="*/ 0 w 192"/>
                <a:gd name="T55" fmla="*/ 12 h 194"/>
                <a:gd name="T56" fmla="*/ 0 w 192"/>
                <a:gd name="T57" fmla="*/ 0 h 194"/>
                <a:gd name="T58" fmla="*/ 48 w 192"/>
                <a:gd name="T59" fmla="*/ 0 h 194"/>
                <a:gd name="T60" fmla="*/ 154 w 192"/>
                <a:gd name="T61" fmla="*/ 144 h 194"/>
                <a:gd name="T62" fmla="*/ 154 w 192"/>
                <a:gd name="T63" fmla="*/ 38 h 194"/>
                <a:gd name="T64" fmla="*/ 154 w 192"/>
                <a:gd name="T65" fmla="*/ 38 h 194"/>
                <a:gd name="T66" fmla="*/ 152 w 192"/>
                <a:gd name="T67" fmla="*/ 24 h 194"/>
                <a:gd name="T68" fmla="*/ 150 w 192"/>
                <a:gd name="T69" fmla="*/ 16 h 194"/>
                <a:gd name="T70" fmla="*/ 150 w 192"/>
                <a:gd name="T71" fmla="*/ 16 h 194"/>
                <a:gd name="T72" fmla="*/ 146 w 192"/>
                <a:gd name="T73" fmla="*/ 14 h 194"/>
                <a:gd name="T74" fmla="*/ 134 w 192"/>
                <a:gd name="T75" fmla="*/ 12 h 194"/>
                <a:gd name="T76" fmla="*/ 132 w 192"/>
                <a:gd name="T77" fmla="*/ 12 h 194"/>
                <a:gd name="T78" fmla="*/ 132 w 192"/>
                <a:gd name="T79" fmla="*/ 0 h 194"/>
                <a:gd name="T80" fmla="*/ 192 w 192"/>
                <a:gd name="T81" fmla="*/ 0 h 194"/>
                <a:gd name="T82" fmla="*/ 192 w 192"/>
                <a:gd name="T83" fmla="*/ 12 h 194"/>
                <a:gd name="T84" fmla="*/ 190 w 192"/>
                <a:gd name="T85" fmla="*/ 12 h 194"/>
                <a:gd name="T86" fmla="*/ 190 w 192"/>
                <a:gd name="T87" fmla="*/ 12 h 194"/>
                <a:gd name="T88" fmla="*/ 180 w 192"/>
                <a:gd name="T89" fmla="*/ 14 h 194"/>
                <a:gd name="T90" fmla="*/ 174 w 192"/>
                <a:gd name="T91" fmla="*/ 16 h 194"/>
                <a:gd name="T92" fmla="*/ 174 w 192"/>
                <a:gd name="T93" fmla="*/ 16 h 194"/>
                <a:gd name="T94" fmla="*/ 172 w 192"/>
                <a:gd name="T95" fmla="*/ 24 h 194"/>
                <a:gd name="T96" fmla="*/ 172 w 192"/>
                <a:gd name="T97" fmla="*/ 38 h 194"/>
                <a:gd name="T98" fmla="*/ 172 w 192"/>
                <a:gd name="T99" fmla="*/ 194 h 194"/>
                <a:gd name="T100" fmla="*/ 146 w 192"/>
                <a:gd name="T101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2" h="194">
                  <a:moveTo>
                    <a:pt x="146" y="194"/>
                  </a:moveTo>
                  <a:lnTo>
                    <a:pt x="40" y="50"/>
                  </a:lnTo>
                  <a:lnTo>
                    <a:pt x="40" y="154"/>
                  </a:lnTo>
                  <a:lnTo>
                    <a:pt x="40" y="154"/>
                  </a:lnTo>
                  <a:lnTo>
                    <a:pt x="40" y="168"/>
                  </a:lnTo>
                  <a:lnTo>
                    <a:pt x="42" y="174"/>
                  </a:lnTo>
                  <a:lnTo>
                    <a:pt x="42" y="174"/>
                  </a:lnTo>
                  <a:lnTo>
                    <a:pt x="48" y="178"/>
                  </a:lnTo>
                  <a:lnTo>
                    <a:pt x="58" y="180"/>
                  </a:lnTo>
                  <a:lnTo>
                    <a:pt x="60" y="180"/>
                  </a:lnTo>
                  <a:lnTo>
                    <a:pt x="60" y="192"/>
                  </a:lnTo>
                  <a:lnTo>
                    <a:pt x="0" y="192"/>
                  </a:lnTo>
                  <a:lnTo>
                    <a:pt x="0" y="180"/>
                  </a:lnTo>
                  <a:lnTo>
                    <a:pt x="2" y="180"/>
                  </a:lnTo>
                  <a:lnTo>
                    <a:pt x="2" y="180"/>
                  </a:lnTo>
                  <a:lnTo>
                    <a:pt x="14" y="178"/>
                  </a:lnTo>
                  <a:lnTo>
                    <a:pt x="18" y="174"/>
                  </a:lnTo>
                  <a:lnTo>
                    <a:pt x="18" y="174"/>
                  </a:lnTo>
                  <a:lnTo>
                    <a:pt x="20" y="168"/>
                  </a:lnTo>
                  <a:lnTo>
                    <a:pt x="20" y="154"/>
                  </a:lnTo>
                  <a:lnTo>
                    <a:pt x="20" y="38"/>
                  </a:lnTo>
                  <a:lnTo>
                    <a:pt x="20" y="38"/>
                  </a:lnTo>
                  <a:lnTo>
                    <a:pt x="20" y="24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4" y="14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8" y="0"/>
                  </a:lnTo>
                  <a:lnTo>
                    <a:pt x="154" y="144"/>
                  </a:lnTo>
                  <a:lnTo>
                    <a:pt x="154" y="38"/>
                  </a:lnTo>
                  <a:lnTo>
                    <a:pt x="154" y="38"/>
                  </a:lnTo>
                  <a:lnTo>
                    <a:pt x="152" y="24"/>
                  </a:lnTo>
                  <a:lnTo>
                    <a:pt x="150" y="16"/>
                  </a:lnTo>
                  <a:lnTo>
                    <a:pt x="150" y="16"/>
                  </a:lnTo>
                  <a:lnTo>
                    <a:pt x="146" y="14"/>
                  </a:lnTo>
                  <a:lnTo>
                    <a:pt x="134" y="12"/>
                  </a:lnTo>
                  <a:lnTo>
                    <a:pt x="132" y="12"/>
                  </a:lnTo>
                  <a:lnTo>
                    <a:pt x="132" y="0"/>
                  </a:lnTo>
                  <a:lnTo>
                    <a:pt x="192" y="0"/>
                  </a:lnTo>
                  <a:lnTo>
                    <a:pt x="192" y="12"/>
                  </a:lnTo>
                  <a:lnTo>
                    <a:pt x="190" y="12"/>
                  </a:lnTo>
                  <a:lnTo>
                    <a:pt x="190" y="12"/>
                  </a:lnTo>
                  <a:lnTo>
                    <a:pt x="180" y="14"/>
                  </a:lnTo>
                  <a:lnTo>
                    <a:pt x="174" y="16"/>
                  </a:lnTo>
                  <a:lnTo>
                    <a:pt x="174" y="16"/>
                  </a:lnTo>
                  <a:lnTo>
                    <a:pt x="172" y="24"/>
                  </a:lnTo>
                  <a:lnTo>
                    <a:pt x="172" y="38"/>
                  </a:lnTo>
                  <a:lnTo>
                    <a:pt x="172" y="194"/>
                  </a:lnTo>
                  <a:lnTo>
                    <a:pt x="146" y="1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8"/>
            <p:cNvSpPr>
              <a:spLocks noEditPoints="1"/>
            </p:cNvSpPr>
            <p:nvPr/>
          </p:nvSpPr>
          <p:spPr bwMode="auto">
            <a:xfrm>
              <a:off x="2545" y="2007"/>
              <a:ext cx="146" cy="148"/>
            </a:xfrm>
            <a:custGeom>
              <a:avLst/>
              <a:gdLst>
                <a:gd name="T0" fmla="*/ 74 w 146"/>
                <a:gd name="T1" fmla="*/ 148 h 148"/>
                <a:gd name="T2" fmla="*/ 42 w 146"/>
                <a:gd name="T3" fmla="*/ 144 h 148"/>
                <a:gd name="T4" fmla="*/ 20 w 146"/>
                <a:gd name="T5" fmla="*/ 128 h 148"/>
                <a:gd name="T6" fmla="*/ 10 w 146"/>
                <a:gd name="T7" fmla="*/ 118 h 148"/>
                <a:gd name="T8" fmla="*/ 0 w 146"/>
                <a:gd name="T9" fmla="*/ 90 h 148"/>
                <a:gd name="T10" fmla="*/ 0 w 146"/>
                <a:gd name="T11" fmla="*/ 74 h 148"/>
                <a:gd name="T12" fmla="*/ 4 w 146"/>
                <a:gd name="T13" fmla="*/ 44 h 148"/>
                <a:gd name="T14" fmla="*/ 20 w 146"/>
                <a:gd name="T15" fmla="*/ 20 h 148"/>
                <a:gd name="T16" fmla="*/ 30 w 146"/>
                <a:gd name="T17" fmla="*/ 12 h 148"/>
                <a:gd name="T18" fmla="*/ 58 w 146"/>
                <a:gd name="T19" fmla="*/ 2 h 148"/>
                <a:gd name="T20" fmla="*/ 74 w 146"/>
                <a:gd name="T21" fmla="*/ 0 h 148"/>
                <a:gd name="T22" fmla="*/ 104 w 146"/>
                <a:gd name="T23" fmla="*/ 6 h 148"/>
                <a:gd name="T24" fmla="*/ 128 w 146"/>
                <a:gd name="T25" fmla="*/ 20 h 148"/>
                <a:gd name="T26" fmla="*/ 136 w 146"/>
                <a:gd name="T27" fmla="*/ 32 h 148"/>
                <a:gd name="T28" fmla="*/ 146 w 146"/>
                <a:gd name="T29" fmla="*/ 58 h 148"/>
                <a:gd name="T30" fmla="*/ 146 w 146"/>
                <a:gd name="T31" fmla="*/ 74 h 148"/>
                <a:gd name="T32" fmla="*/ 142 w 146"/>
                <a:gd name="T33" fmla="*/ 106 h 148"/>
                <a:gd name="T34" fmla="*/ 128 w 146"/>
                <a:gd name="T35" fmla="*/ 128 h 148"/>
                <a:gd name="T36" fmla="*/ 116 w 146"/>
                <a:gd name="T37" fmla="*/ 138 h 148"/>
                <a:gd name="T38" fmla="*/ 90 w 146"/>
                <a:gd name="T39" fmla="*/ 148 h 148"/>
                <a:gd name="T40" fmla="*/ 74 w 146"/>
                <a:gd name="T41" fmla="*/ 148 h 148"/>
                <a:gd name="T42" fmla="*/ 74 w 146"/>
                <a:gd name="T43" fmla="*/ 134 h 148"/>
                <a:gd name="T44" fmla="*/ 88 w 146"/>
                <a:gd name="T45" fmla="*/ 132 h 148"/>
                <a:gd name="T46" fmla="*/ 96 w 146"/>
                <a:gd name="T47" fmla="*/ 120 h 148"/>
                <a:gd name="T48" fmla="*/ 100 w 146"/>
                <a:gd name="T49" fmla="*/ 112 h 148"/>
                <a:gd name="T50" fmla="*/ 104 w 146"/>
                <a:gd name="T51" fmla="*/ 74 h 148"/>
                <a:gd name="T52" fmla="*/ 102 w 146"/>
                <a:gd name="T53" fmla="*/ 48 h 148"/>
                <a:gd name="T54" fmla="*/ 96 w 146"/>
                <a:gd name="T55" fmla="*/ 30 h 148"/>
                <a:gd name="T56" fmla="*/ 92 w 146"/>
                <a:gd name="T57" fmla="*/ 22 h 148"/>
                <a:gd name="T58" fmla="*/ 80 w 146"/>
                <a:gd name="T59" fmla="*/ 14 h 148"/>
                <a:gd name="T60" fmla="*/ 74 w 146"/>
                <a:gd name="T61" fmla="*/ 14 h 148"/>
                <a:gd name="T62" fmla="*/ 60 w 146"/>
                <a:gd name="T63" fmla="*/ 18 h 148"/>
                <a:gd name="T64" fmla="*/ 50 w 146"/>
                <a:gd name="T65" fmla="*/ 30 h 148"/>
                <a:gd name="T66" fmla="*/ 46 w 146"/>
                <a:gd name="T67" fmla="*/ 38 h 148"/>
                <a:gd name="T68" fmla="*/ 42 w 146"/>
                <a:gd name="T69" fmla="*/ 74 h 148"/>
                <a:gd name="T70" fmla="*/ 44 w 146"/>
                <a:gd name="T71" fmla="*/ 100 h 148"/>
                <a:gd name="T72" fmla="*/ 50 w 146"/>
                <a:gd name="T73" fmla="*/ 120 h 148"/>
                <a:gd name="T74" fmla="*/ 54 w 146"/>
                <a:gd name="T75" fmla="*/ 126 h 148"/>
                <a:gd name="T76" fmla="*/ 66 w 146"/>
                <a:gd name="T77" fmla="*/ 134 h 148"/>
                <a:gd name="T78" fmla="*/ 74 w 146"/>
                <a:gd name="T79" fmla="*/ 1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6" h="148">
                  <a:moveTo>
                    <a:pt x="74" y="148"/>
                  </a:moveTo>
                  <a:lnTo>
                    <a:pt x="74" y="148"/>
                  </a:lnTo>
                  <a:lnTo>
                    <a:pt x="58" y="148"/>
                  </a:lnTo>
                  <a:lnTo>
                    <a:pt x="42" y="144"/>
                  </a:lnTo>
                  <a:lnTo>
                    <a:pt x="30" y="138"/>
                  </a:lnTo>
                  <a:lnTo>
                    <a:pt x="20" y="128"/>
                  </a:lnTo>
                  <a:lnTo>
                    <a:pt x="20" y="128"/>
                  </a:lnTo>
                  <a:lnTo>
                    <a:pt x="10" y="118"/>
                  </a:lnTo>
                  <a:lnTo>
                    <a:pt x="4" y="106"/>
                  </a:lnTo>
                  <a:lnTo>
                    <a:pt x="0" y="9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58"/>
                  </a:lnTo>
                  <a:lnTo>
                    <a:pt x="4" y="44"/>
                  </a:lnTo>
                  <a:lnTo>
                    <a:pt x="10" y="32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30" y="12"/>
                  </a:lnTo>
                  <a:lnTo>
                    <a:pt x="42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90" y="2"/>
                  </a:lnTo>
                  <a:lnTo>
                    <a:pt x="104" y="6"/>
                  </a:lnTo>
                  <a:lnTo>
                    <a:pt x="116" y="12"/>
                  </a:lnTo>
                  <a:lnTo>
                    <a:pt x="128" y="20"/>
                  </a:lnTo>
                  <a:lnTo>
                    <a:pt x="128" y="20"/>
                  </a:lnTo>
                  <a:lnTo>
                    <a:pt x="136" y="32"/>
                  </a:lnTo>
                  <a:lnTo>
                    <a:pt x="142" y="44"/>
                  </a:lnTo>
                  <a:lnTo>
                    <a:pt x="146" y="58"/>
                  </a:lnTo>
                  <a:lnTo>
                    <a:pt x="146" y="74"/>
                  </a:lnTo>
                  <a:lnTo>
                    <a:pt x="146" y="74"/>
                  </a:lnTo>
                  <a:lnTo>
                    <a:pt x="146" y="90"/>
                  </a:lnTo>
                  <a:lnTo>
                    <a:pt x="142" y="106"/>
                  </a:lnTo>
                  <a:lnTo>
                    <a:pt x="136" y="118"/>
                  </a:lnTo>
                  <a:lnTo>
                    <a:pt x="128" y="128"/>
                  </a:lnTo>
                  <a:lnTo>
                    <a:pt x="128" y="128"/>
                  </a:lnTo>
                  <a:lnTo>
                    <a:pt x="116" y="138"/>
                  </a:lnTo>
                  <a:lnTo>
                    <a:pt x="104" y="144"/>
                  </a:lnTo>
                  <a:lnTo>
                    <a:pt x="90" y="148"/>
                  </a:lnTo>
                  <a:lnTo>
                    <a:pt x="74" y="148"/>
                  </a:lnTo>
                  <a:lnTo>
                    <a:pt x="74" y="148"/>
                  </a:lnTo>
                  <a:close/>
                  <a:moveTo>
                    <a:pt x="74" y="134"/>
                  </a:moveTo>
                  <a:lnTo>
                    <a:pt x="74" y="134"/>
                  </a:lnTo>
                  <a:lnTo>
                    <a:pt x="80" y="134"/>
                  </a:lnTo>
                  <a:lnTo>
                    <a:pt x="88" y="132"/>
                  </a:lnTo>
                  <a:lnTo>
                    <a:pt x="92" y="126"/>
                  </a:lnTo>
                  <a:lnTo>
                    <a:pt x="96" y="120"/>
                  </a:lnTo>
                  <a:lnTo>
                    <a:pt x="96" y="120"/>
                  </a:lnTo>
                  <a:lnTo>
                    <a:pt x="100" y="112"/>
                  </a:lnTo>
                  <a:lnTo>
                    <a:pt x="102" y="100"/>
                  </a:lnTo>
                  <a:lnTo>
                    <a:pt x="104" y="74"/>
                  </a:lnTo>
                  <a:lnTo>
                    <a:pt x="104" y="74"/>
                  </a:lnTo>
                  <a:lnTo>
                    <a:pt x="102" y="48"/>
                  </a:lnTo>
                  <a:lnTo>
                    <a:pt x="100" y="38"/>
                  </a:lnTo>
                  <a:lnTo>
                    <a:pt x="96" y="30"/>
                  </a:lnTo>
                  <a:lnTo>
                    <a:pt x="96" y="30"/>
                  </a:lnTo>
                  <a:lnTo>
                    <a:pt x="92" y="22"/>
                  </a:lnTo>
                  <a:lnTo>
                    <a:pt x="88" y="18"/>
                  </a:lnTo>
                  <a:lnTo>
                    <a:pt x="80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66" y="14"/>
                  </a:lnTo>
                  <a:lnTo>
                    <a:pt x="60" y="18"/>
                  </a:lnTo>
                  <a:lnTo>
                    <a:pt x="54" y="22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46" y="38"/>
                  </a:lnTo>
                  <a:lnTo>
                    <a:pt x="44" y="48"/>
                  </a:lnTo>
                  <a:lnTo>
                    <a:pt x="42" y="74"/>
                  </a:lnTo>
                  <a:lnTo>
                    <a:pt x="42" y="74"/>
                  </a:lnTo>
                  <a:lnTo>
                    <a:pt x="44" y="100"/>
                  </a:lnTo>
                  <a:lnTo>
                    <a:pt x="46" y="112"/>
                  </a:lnTo>
                  <a:lnTo>
                    <a:pt x="50" y="120"/>
                  </a:lnTo>
                  <a:lnTo>
                    <a:pt x="50" y="120"/>
                  </a:lnTo>
                  <a:lnTo>
                    <a:pt x="54" y="126"/>
                  </a:lnTo>
                  <a:lnTo>
                    <a:pt x="60" y="132"/>
                  </a:lnTo>
                  <a:lnTo>
                    <a:pt x="66" y="134"/>
                  </a:lnTo>
                  <a:lnTo>
                    <a:pt x="74" y="134"/>
                  </a:lnTo>
                  <a:lnTo>
                    <a:pt x="74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9"/>
            <p:cNvSpPr>
              <a:spLocks/>
            </p:cNvSpPr>
            <p:nvPr/>
          </p:nvSpPr>
          <p:spPr bwMode="auto">
            <a:xfrm>
              <a:off x="2699" y="2007"/>
              <a:ext cx="110" cy="146"/>
            </a:xfrm>
            <a:custGeom>
              <a:avLst/>
              <a:gdLst>
                <a:gd name="T0" fmla="*/ 58 w 110"/>
                <a:gd name="T1" fmla="*/ 44 h 146"/>
                <a:gd name="T2" fmla="*/ 58 w 110"/>
                <a:gd name="T3" fmla="*/ 108 h 146"/>
                <a:gd name="T4" fmla="*/ 58 w 110"/>
                <a:gd name="T5" fmla="*/ 108 h 146"/>
                <a:gd name="T6" fmla="*/ 58 w 110"/>
                <a:gd name="T7" fmla="*/ 122 h 146"/>
                <a:gd name="T8" fmla="*/ 62 w 110"/>
                <a:gd name="T9" fmla="*/ 128 h 146"/>
                <a:gd name="T10" fmla="*/ 62 w 110"/>
                <a:gd name="T11" fmla="*/ 128 h 146"/>
                <a:gd name="T12" fmla="*/ 68 w 110"/>
                <a:gd name="T13" fmla="*/ 132 h 146"/>
                <a:gd name="T14" fmla="*/ 80 w 110"/>
                <a:gd name="T15" fmla="*/ 134 h 146"/>
                <a:gd name="T16" fmla="*/ 82 w 110"/>
                <a:gd name="T17" fmla="*/ 134 h 146"/>
                <a:gd name="T18" fmla="*/ 82 w 110"/>
                <a:gd name="T19" fmla="*/ 146 h 146"/>
                <a:gd name="T20" fmla="*/ 0 w 110"/>
                <a:gd name="T21" fmla="*/ 146 h 146"/>
                <a:gd name="T22" fmla="*/ 0 w 110"/>
                <a:gd name="T23" fmla="*/ 134 h 146"/>
                <a:gd name="T24" fmla="*/ 2 w 110"/>
                <a:gd name="T25" fmla="*/ 134 h 146"/>
                <a:gd name="T26" fmla="*/ 2 w 110"/>
                <a:gd name="T27" fmla="*/ 134 h 146"/>
                <a:gd name="T28" fmla="*/ 12 w 110"/>
                <a:gd name="T29" fmla="*/ 132 h 146"/>
                <a:gd name="T30" fmla="*/ 18 w 110"/>
                <a:gd name="T31" fmla="*/ 128 h 146"/>
                <a:gd name="T32" fmla="*/ 18 w 110"/>
                <a:gd name="T33" fmla="*/ 128 h 146"/>
                <a:gd name="T34" fmla="*/ 20 w 110"/>
                <a:gd name="T35" fmla="*/ 122 h 146"/>
                <a:gd name="T36" fmla="*/ 20 w 110"/>
                <a:gd name="T37" fmla="*/ 108 h 146"/>
                <a:gd name="T38" fmla="*/ 20 w 110"/>
                <a:gd name="T39" fmla="*/ 42 h 146"/>
                <a:gd name="T40" fmla="*/ 20 w 110"/>
                <a:gd name="T41" fmla="*/ 42 h 146"/>
                <a:gd name="T42" fmla="*/ 20 w 110"/>
                <a:gd name="T43" fmla="*/ 28 h 146"/>
                <a:gd name="T44" fmla="*/ 18 w 110"/>
                <a:gd name="T45" fmla="*/ 20 h 146"/>
                <a:gd name="T46" fmla="*/ 18 w 110"/>
                <a:gd name="T47" fmla="*/ 20 h 146"/>
                <a:gd name="T48" fmla="*/ 12 w 110"/>
                <a:gd name="T49" fmla="*/ 18 h 146"/>
                <a:gd name="T50" fmla="*/ 2 w 110"/>
                <a:gd name="T51" fmla="*/ 16 h 146"/>
                <a:gd name="T52" fmla="*/ 0 w 110"/>
                <a:gd name="T53" fmla="*/ 16 h 146"/>
                <a:gd name="T54" fmla="*/ 0 w 110"/>
                <a:gd name="T55" fmla="*/ 4 h 146"/>
                <a:gd name="T56" fmla="*/ 58 w 110"/>
                <a:gd name="T57" fmla="*/ 4 h 146"/>
                <a:gd name="T58" fmla="*/ 58 w 110"/>
                <a:gd name="T59" fmla="*/ 30 h 146"/>
                <a:gd name="T60" fmla="*/ 58 w 110"/>
                <a:gd name="T61" fmla="*/ 30 h 146"/>
                <a:gd name="T62" fmla="*/ 68 w 110"/>
                <a:gd name="T63" fmla="*/ 18 h 146"/>
                <a:gd name="T64" fmla="*/ 78 w 110"/>
                <a:gd name="T65" fmla="*/ 8 h 146"/>
                <a:gd name="T66" fmla="*/ 90 w 110"/>
                <a:gd name="T67" fmla="*/ 2 h 146"/>
                <a:gd name="T68" fmla="*/ 104 w 110"/>
                <a:gd name="T69" fmla="*/ 0 h 146"/>
                <a:gd name="T70" fmla="*/ 104 w 110"/>
                <a:gd name="T71" fmla="*/ 0 h 146"/>
                <a:gd name="T72" fmla="*/ 110 w 110"/>
                <a:gd name="T73" fmla="*/ 2 h 146"/>
                <a:gd name="T74" fmla="*/ 110 w 110"/>
                <a:gd name="T75" fmla="*/ 46 h 146"/>
                <a:gd name="T76" fmla="*/ 94 w 110"/>
                <a:gd name="T77" fmla="*/ 46 h 146"/>
                <a:gd name="T78" fmla="*/ 94 w 110"/>
                <a:gd name="T79" fmla="*/ 44 h 146"/>
                <a:gd name="T80" fmla="*/ 94 w 110"/>
                <a:gd name="T81" fmla="*/ 44 h 146"/>
                <a:gd name="T82" fmla="*/ 92 w 110"/>
                <a:gd name="T83" fmla="*/ 28 h 146"/>
                <a:gd name="T84" fmla="*/ 92 w 110"/>
                <a:gd name="T85" fmla="*/ 28 h 146"/>
                <a:gd name="T86" fmla="*/ 90 w 110"/>
                <a:gd name="T87" fmla="*/ 26 h 146"/>
                <a:gd name="T88" fmla="*/ 84 w 110"/>
                <a:gd name="T89" fmla="*/ 26 h 146"/>
                <a:gd name="T90" fmla="*/ 84 w 110"/>
                <a:gd name="T91" fmla="*/ 26 h 146"/>
                <a:gd name="T92" fmla="*/ 78 w 110"/>
                <a:gd name="T93" fmla="*/ 28 h 146"/>
                <a:gd name="T94" fmla="*/ 70 w 110"/>
                <a:gd name="T95" fmla="*/ 30 h 146"/>
                <a:gd name="T96" fmla="*/ 64 w 110"/>
                <a:gd name="T97" fmla="*/ 36 h 146"/>
                <a:gd name="T98" fmla="*/ 58 w 110"/>
                <a:gd name="T99" fmla="*/ 44 h 146"/>
                <a:gd name="T100" fmla="*/ 58 w 110"/>
                <a:gd name="T101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0" h="146">
                  <a:moveTo>
                    <a:pt x="58" y="44"/>
                  </a:moveTo>
                  <a:lnTo>
                    <a:pt x="58" y="108"/>
                  </a:lnTo>
                  <a:lnTo>
                    <a:pt x="58" y="108"/>
                  </a:lnTo>
                  <a:lnTo>
                    <a:pt x="58" y="122"/>
                  </a:lnTo>
                  <a:lnTo>
                    <a:pt x="62" y="128"/>
                  </a:lnTo>
                  <a:lnTo>
                    <a:pt x="62" y="128"/>
                  </a:lnTo>
                  <a:lnTo>
                    <a:pt x="68" y="132"/>
                  </a:lnTo>
                  <a:lnTo>
                    <a:pt x="80" y="134"/>
                  </a:lnTo>
                  <a:lnTo>
                    <a:pt x="82" y="134"/>
                  </a:lnTo>
                  <a:lnTo>
                    <a:pt x="82" y="146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12" y="132"/>
                  </a:lnTo>
                  <a:lnTo>
                    <a:pt x="18" y="128"/>
                  </a:lnTo>
                  <a:lnTo>
                    <a:pt x="18" y="128"/>
                  </a:lnTo>
                  <a:lnTo>
                    <a:pt x="20" y="122"/>
                  </a:lnTo>
                  <a:lnTo>
                    <a:pt x="20" y="108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0" y="28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12" y="18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4"/>
                  </a:lnTo>
                  <a:lnTo>
                    <a:pt x="58" y="4"/>
                  </a:lnTo>
                  <a:lnTo>
                    <a:pt x="58" y="30"/>
                  </a:lnTo>
                  <a:lnTo>
                    <a:pt x="58" y="30"/>
                  </a:lnTo>
                  <a:lnTo>
                    <a:pt x="68" y="18"/>
                  </a:lnTo>
                  <a:lnTo>
                    <a:pt x="78" y="8"/>
                  </a:lnTo>
                  <a:lnTo>
                    <a:pt x="90" y="2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10" y="2"/>
                  </a:lnTo>
                  <a:lnTo>
                    <a:pt x="110" y="46"/>
                  </a:lnTo>
                  <a:lnTo>
                    <a:pt x="94" y="46"/>
                  </a:lnTo>
                  <a:lnTo>
                    <a:pt x="94" y="44"/>
                  </a:lnTo>
                  <a:lnTo>
                    <a:pt x="94" y="44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90" y="26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78" y="28"/>
                  </a:lnTo>
                  <a:lnTo>
                    <a:pt x="70" y="30"/>
                  </a:lnTo>
                  <a:lnTo>
                    <a:pt x="64" y="36"/>
                  </a:lnTo>
                  <a:lnTo>
                    <a:pt x="58" y="44"/>
                  </a:lnTo>
                  <a:lnTo>
                    <a:pt x="58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20"/>
            <p:cNvSpPr>
              <a:spLocks/>
            </p:cNvSpPr>
            <p:nvPr/>
          </p:nvSpPr>
          <p:spPr bwMode="auto">
            <a:xfrm>
              <a:off x="2829" y="1981"/>
              <a:ext cx="88" cy="174"/>
            </a:xfrm>
            <a:custGeom>
              <a:avLst/>
              <a:gdLst>
                <a:gd name="T0" fmla="*/ 88 w 88"/>
                <a:gd name="T1" fmla="*/ 170 h 174"/>
                <a:gd name="T2" fmla="*/ 88 w 88"/>
                <a:gd name="T3" fmla="*/ 170 h 174"/>
                <a:gd name="T4" fmla="*/ 78 w 88"/>
                <a:gd name="T5" fmla="*/ 174 h 174"/>
                <a:gd name="T6" fmla="*/ 66 w 88"/>
                <a:gd name="T7" fmla="*/ 174 h 174"/>
                <a:gd name="T8" fmla="*/ 66 w 88"/>
                <a:gd name="T9" fmla="*/ 174 h 174"/>
                <a:gd name="T10" fmla="*/ 54 w 88"/>
                <a:gd name="T11" fmla="*/ 174 h 174"/>
                <a:gd name="T12" fmla="*/ 44 w 88"/>
                <a:gd name="T13" fmla="*/ 172 h 174"/>
                <a:gd name="T14" fmla="*/ 36 w 88"/>
                <a:gd name="T15" fmla="*/ 168 h 174"/>
                <a:gd name="T16" fmla="*/ 30 w 88"/>
                <a:gd name="T17" fmla="*/ 162 h 174"/>
                <a:gd name="T18" fmla="*/ 30 w 88"/>
                <a:gd name="T19" fmla="*/ 162 h 174"/>
                <a:gd name="T20" fmla="*/ 24 w 88"/>
                <a:gd name="T21" fmla="*/ 156 h 174"/>
                <a:gd name="T22" fmla="*/ 20 w 88"/>
                <a:gd name="T23" fmla="*/ 148 h 174"/>
                <a:gd name="T24" fmla="*/ 18 w 88"/>
                <a:gd name="T25" fmla="*/ 138 h 174"/>
                <a:gd name="T26" fmla="*/ 18 w 88"/>
                <a:gd name="T27" fmla="*/ 128 h 174"/>
                <a:gd name="T28" fmla="*/ 18 w 88"/>
                <a:gd name="T29" fmla="*/ 42 h 174"/>
                <a:gd name="T30" fmla="*/ 0 w 88"/>
                <a:gd name="T31" fmla="*/ 42 h 174"/>
                <a:gd name="T32" fmla="*/ 0 w 88"/>
                <a:gd name="T33" fmla="*/ 30 h 174"/>
                <a:gd name="T34" fmla="*/ 18 w 88"/>
                <a:gd name="T35" fmla="*/ 30 h 174"/>
                <a:gd name="T36" fmla="*/ 18 w 88"/>
                <a:gd name="T37" fmla="*/ 6 h 174"/>
                <a:gd name="T38" fmla="*/ 56 w 88"/>
                <a:gd name="T39" fmla="*/ 0 h 174"/>
                <a:gd name="T40" fmla="*/ 56 w 88"/>
                <a:gd name="T41" fmla="*/ 30 h 174"/>
                <a:gd name="T42" fmla="*/ 88 w 88"/>
                <a:gd name="T43" fmla="*/ 30 h 174"/>
                <a:gd name="T44" fmla="*/ 88 w 88"/>
                <a:gd name="T45" fmla="*/ 42 h 174"/>
                <a:gd name="T46" fmla="*/ 56 w 88"/>
                <a:gd name="T47" fmla="*/ 42 h 174"/>
                <a:gd name="T48" fmla="*/ 56 w 88"/>
                <a:gd name="T49" fmla="*/ 128 h 174"/>
                <a:gd name="T50" fmla="*/ 56 w 88"/>
                <a:gd name="T51" fmla="*/ 128 h 174"/>
                <a:gd name="T52" fmla="*/ 56 w 88"/>
                <a:gd name="T53" fmla="*/ 144 h 174"/>
                <a:gd name="T54" fmla="*/ 60 w 88"/>
                <a:gd name="T55" fmla="*/ 154 h 174"/>
                <a:gd name="T56" fmla="*/ 60 w 88"/>
                <a:gd name="T57" fmla="*/ 154 h 174"/>
                <a:gd name="T58" fmla="*/ 62 w 88"/>
                <a:gd name="T59" fmla="*/ 156 h 174"/>
                <a:gd name="T60" fmla="*/ 66 w 88"/>
                <a:gd name="T61" fmla="*/ 158 h 174"/>
                <a:gd name="T62" fmla="*/ 76 w 88"/>
                <a:gd name="T63" fmla="*/ 160 h 174"/>
                <a:gd name="T64" fmla="*/ 76 w 88"/>
                <a:gd name="T65" fmla="*/ 160 h 174"/>
                <a:gd name="T66" fmla="*/ 82 w 88"/>
                <a:gd name="T67" fmla="*/ 158 h 174"/>
                <a:gd name="T68" fmla="*/ 88 w 88"/>
                <a:gd name="T69" fmla="*/ 156 h 174"/>
                <a:gd name="T70" fmla="*/ 88 w 88"/>
                <a:gd name="T71" fmla="*/ 17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8" h="174">
                  <a:moveTo>
                    <a:pt x="88" y="170"/>
                  </a:moveTo>
                  <a:lnTo>
                    <a:pt x="88" y="170"/>
                  </a:lnTo>
                  <a:lnTo>
                    <a:pt x="78" y="174"/>
                  </a:lnTo>
                  <a:lnTo>
                    <a:pt x="66" y="174"/>
                  </a:lnTo>
                  <a:lnTo>
                    <a:pt x="66" y="174"/>
                  </a:lnTo>
                  <a:lnTo>
                    <a:pt x="54" y="174"/>
                  </a:lnTo>
                  <a:lnTo>
                    <a:pt x="44" y="172"/>
                  </a:lnTo>
                  <a:lnTo>
                    <a:pt x="36" y="168"/>
                  </a:lnTo>
                  <a:lnTo>
                    <a:pt x="30" y="162"/>
                  </a:lnTo>
                  <a:lnTo>
                    <a:pt x="30" y="162"/>
                  </a:lnTo>
                  <a:lnTo>
                    <a:pt x="24" y="156"/>
                  </a:lnTo>
                  <a:lnTo>
                    <a:pt x="20" y="148"/>
                  </a:lnTo>
                  <a:lnTo>
                    <a:pt x="18" y="138"/>
                  </a:lnTo>
                  <a:lnTo>
                    <a:pt x="18" y="128"/>
                  </a:lnTo>
                  <a:lnTo>
                    <a:pt x="18" y="42"/>
                  </a:lnTo>
                  <a:lnTo>
                    <a:pt x="0" y="42"/>
                  </a:lnTo>
                  <a:lnTo>
                    <a:pt x="0" y="30"/>
                  </a:lnTo>
                  <a:lnTo>
                    <a:pt x="18" y="30"/>
                  </a:lnTo>
                  <a:lnTo>
                    <a:pt x="18" y="6"/>
                  </a:lnTo>
                  <a:lnTo>
                    <a:pt x="56" y="0"/>
                  </a:lnTo>
                  <a:lnTo>
                    <a:pt x="56" y="30"/>
                  </a:lnTo>
                  <a:lnTo>
                    <a:pt x="88" y="30"/>
                  </a:lnTo>
                  <a:lnTo>
                    <a:pt x="88" y="42"/>
                  </a:lnTo>
                  <a:lnTo>
                    <a:pt x="56" y="42"/>
                  </a:lnTo>
                  <a:lnTo>
                    <a:pt x="56" y="128"/>
                  </a:lnTo>
                  <a:lnTo>
                    <a:pt x="56" y="128"/>
                  </a:lnTo>
                  <a:lnTo>
                    <a:pt x="56" y="144"/>
                  </a:lnTo>
                  <a:lnTo>
                    <a:pt x="60" y="154"/>
                  </a:lnTo>
                  <a:lnTo>
                    <a:pt x="60" y="154"/>
                  </a:lnTo>
                  <a:lnTo>
                    <a:pt x="62" y="156"/>
                  </a:lnTo>
                  <a:lnTo>
                    <a:pt x="66" y="158"/>
                  </a:lnTo>
                  <a:lnTo>
                    <a:pt x="76" y="160"/>
                  </a:lnTo>
                  <a:lnTo>
                    <a:pt x="76" y="160"/>
                  </a:lnTo>
                  <a:lnTo>
                    <a:pt x="82" y="158"/>
                  </a:lnTo>
                  <a:lnTo>
                    <a:pt x="88" y="156"/>
                  </a:lnTo>
                  <a:lnTo>
                    <a:pt x="88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21"/>
            <p:cNvSpPr>
              <a:spLocks/>
            </p:cNvSpPr>
            <p:nvPr/>
          </p:nvSpPr>
          <p:spPr bwMode="auto">
            <a:xfrm>
              <a:off x="2933" y="1949"/>
              <a:ext cx="170" cy="204"/>
            </a:xfrm>
            <a:custGeom>
              <a:avLst/>
              <a:gdLst>
                <a:gd name="T0" fmla="*/ 60 w 170"/>
                <a:gd name="T1" fmla="*/ 88 h 204"/>
                <a:gd name="T2" fmla="*/ 80 w 170"/>
                <a:gd name="T3" fmla="*/ 66 h 204"/>
                <a:gd name="T4" fmla="*/ 94 w 170"/>
                <a:gd name="T5" fmla="*/ 60 h 204"/>
                <a:gd name="T6" fmla="*/ 108 w 170"/>
                <a:gd name="T7" fmla="*/ 58 h 204"/>
                <a:gd name="T8" fmla="*/ 126 w 170"/>
                <a:gd name="T9" fmla="*/ 62 h 204"/>
                <a:gd name="T10" fmla="*/ 138 w 170"/>
                <a:gd name="T11" fmla="*/ 70 h 204"/>
                <a:gd name="T12" fmla="*/ 142 w 170"/>
                <a:gd name="T13" fmla="*/ 76 h 204"/>
                <a:gd name="T14" fmla="*/ 148 w 170"/>
                <a:gd name="T15" fmla="*/ 94 h 204"/>
                <a:gd name="T16" fmla="*/ 148 w 170"/>
                <a:gd name="T17" fmla="*/ 166 h 204"/>
                <a:gd name="T18" fmla="*/ 150 w 170"/>
                <a:gd name="T19" fmla="*/ 180 h 204"/>
                <a:gd name="T20" fmla="*/ 152 w 170"/>
                <a:gd name="T21" fmla="*/ 186 h 204"/>
                <a:gd name="T22" fmla="*/ 168 w 170"/>
                <a:gd name="T23" fmla="*/ 192 h 204"/>
                <a:gd name="T24" fmla="*/ 170 w 170"/>
                <a:gd name="T25" fmla="*/ 204 h 204"/>
                <a:gd name="T26" fmla="*/ 90 w 170"/>
                <a:gd name="T27" fmla="*/ 192 h 204"/>
                <a:gd name="T28" fmla="*/ 92 w 170"/>
                <a:gd name="T29" fmla="*/ 192 h 204"/>
                <a:gd name="T30" fmla="*/ 108 w 170"/>
                <a:gd name="T31" fmla="*/ 186 h 204"/>
                <a:gd name="T32" fmla="*/ 110 w 170"/>
                <a:gd name="T33" fmla="*/ 180 h 204"/>
                <a:gd name="T34" fmla="*/ 110 w 170"/>
                <a:gd name="T35" fmla="*/ 108 h 204"/>
                <a:gd name="T36" fmla="*/ 110 w 170"/>
                <a:gd name="T37" fmla="*/ 94 h 204"/>
                <a:gd name="T38" fmla="*/ 108 w 170"/>
                <a:gd name="T39" fmla="*/ 86 h 204"/>
                <a:gd name="T40" fmla="*/ 94 w 170"/>
                <a:gd name="T41" fmla="*/ 82 h 204"/>
                <a:gd name="T42" fmla="*/ 84 w 170"/>
                <a:gd name="T43" fmla="*/ 82 h 204"/>
                <a:gd name="T44" fmla="*/ 76 w 170"/>
                <a:gd name="T45" fmla="*/ 86 h 204"/>
                <a:gd name="T46" fmla="*/ 60 w 170"/>
                <a:gd name="T47" fmla="*/ 102 h 204"/>
                <a:gd name="T48" fmla="*/ 60 w 170"/>
                <a:gd name="T49" fmla="*/ 166 h 204"/>
                <a:gd name="T50" fmla="*/ 62 w 170"/>
                <a:gd name="T51" fmla="*/ 186 h 204"/>
                <a:gd name="T52" fmla="*/ 68 w 170"/>
                <a:gd name="T53" fmla="*/ 190 h 204"/>
                <a:gd name="T54" fmla="*/ 80 w 170"/>
                <a:gd name="T55" fmla="*/ 192 h 204"/>
                <a:gd name="T56" fmla="*/ 0 w 170"/>
                <a:gd name="T57" fmla="*/ 204 h 204"/>
                <a:gd name="T58" fmla="*/ 4 w 170"/>
                <a:gd name="T59" fmla="*/ 192 h 204"/>
                <a:gd name="T60" fmla="*/ 14 w 170"/>
                <a:gd name="T61" fmla="*/ 190 h 204"/>
                <a:gd name="T62" fmla="*/ 18 w 170"/>
                <a:gd name="T63" fmla="*/ 186 h 204"/>
                <a:gd name="T64" fmla="*/ 22 w 170"/>
                <a:gd name="T65" fmla="*/ 166 h 204"/>
                <a:gd name="T66" fmla="*/ 22 w 170"/>
                <a:gd name="T67" fmla="*/ 36 h 204"/>
                <a:gd name="T68" fmla="*/ 18 w 170"/>
                <a:gd name="T69" fmla="*/ 16 h 204"/>
                <a:gd name="T70" fmla="*/ 14 w 170"/>
                <a:gd name="T71" fmla="*/ 14 h 204"/>
                <a:gd name="T72" fmla="*/ 0 w 170"/>
                <a:gd name="T73" fmla="*/ 12 h 204"/>
                <a:gd name="T74" fmla="*/ 60 w 170"/>
                <a:gd name="T7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0" h="204">
                  <a:moveTo>
                    <a:pt x="60" y="88"/>
                  </a:moveTo>
                  <a:lnTo>
                    <a:pt x="60" y="88"/>
                  </a:lnTo>
                  <a:lnTo>
                    <a:pt x="70" y="76"/>
                  </a:lnTo>
                  <a:lnTo>
                    <a:pt x="80" y="66"/>
                  </a:lnTo>
                  <a:lnTo>
                    <a:pt x="80" y="66"/>
                  </a:lnTo>
                  <a:lnTo>
                    <a:pt x="94" y="60"/>
                  </a:lnTo>
                  <a:lnTo>
                    <a:pt x="108" y="58"/>
                  </a:lnTo>
                  <a:lnTo>
                    <a:pt x="108" y="58"/>
                  </a:lnTo>
                  <a:lnTo>
                    <a:pt x="118" y="60"/>
                  </a:lnTo>
                  <a:lnTo>
                    <a:pt x="126" y="62"/>
                  </a:lnTo>
                  <a:lnTo>
                    <a:pt x="132" y="66"/>
                  </a:lnTo>
                  <a:lnTo>
                    <a:pt x="138" y="70"/>
                  </a:lnTo>
                  <a:lnTo>
                    <a:pt x="138" y="70"/>
                  </a:lnTo>
                  <a:lnTo>
                    <a:pt x="142" y="76"/>
                  </a:lnTo>
                  <a:lnTo>
                    <a:pt x="146" y="84"/>
                  </a:lnTo>
                  <a:lnTo>
                    <a:pt x="148" y="94"/>
                  </a:lnTo>
                  <a:lnTo>
                    <a:pt x="148" y="104"/>
                  </a:lnTo>
                  <a:lnTo>
                    <a:pt x="148" y="166"/>
                  </a:lnTo>
                  <a:lnTo>
                    <a:pt x="148" y="166"/>
                  </a:lnTo>
                  <a:lnTo>
                    <a:pt x="150" y="180"/>
                  </a:lnTo>
                  <a:lnTo>
                    <a:pt x="152" y="186"/>
                  </a:lnTo>
                  <a:lnTo>
                    <a:pt x="152" y="186"/>
                  </a:lnTo>
                  <a:lnTo>
                    <a:pt x="156" y="190"/>
                  </a:lnTo>
                  <a:lnTo>
                    <a:pt x="168" y="192"/>
                  </a:lnTo>
                  <a:lnTo>
                    <a:pt x="170" y="192"/>
                  </a:lnTo>
                  <a:lnTo>
                    <a:pt x="170" y="204"/>
                  </a:lnTo>
                  <a:lnTo>
                    <a:pt x="90" y="204"/>
                  </a:lnTo>
                  <a:lnTo>
                    <a:pt x="90" y="192"/>
                  </a:lnTo>
                  <a:lnTo>
                    <a:pt x="92" y="192"/>
                  </a:lnTo>
                  <a:lnTo>
                    <a:pt x="92" y="192"/>
                  </a:lnTo>
                  <a:lnTo>
                    <a:pt x="102" y="190"/>
                  </a:lnTo>
                  <a:lnTo>
                    <a:pt x="108" y="186"/>
                  </a:lnTo>
                  <a:lnTo>
                    <a:pt x="108" y="186"/>
                  </a:lnTo>
                  <a:lnTo>
                    <a:pt x="110" y="180"/>
                  </a:lnTo>
                  <a:lnTo>
                    <a:pt x="110" y="166"/>
                  </a:lnTo>
                  <a:lnTo>
                    <a:pt x="110" y="108"/>
                  </a:lnTo>
                  <a:lnTo>
                    <a:pt x="110" y="108"/>
                  </a:lnTo>
                  <a:lnTo>
                    <a:pt x="110" y="94"/>
                  </a:lnTo>
                  <a:lnTo>
                    <a:pt x="108" y="86"/>
                  </a:lnTo>
                  <a:lnTo>
                    <a:pt x="108" y="86"/>
                  </a:lnTo>
                  <a:lnTo>
                    <a:pt x="102" y="82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84" y="82"/>
                  </a:lnTo>
                  <a:lnTo>
                    <a:pt x="76" y="86"/>
                  </a:lnTo>
                  <a:lnTo>
                    <a:pt x="76" y="86"/>
                  </a:lnTo>
                  <a:lnTo>
                    <a:pt x="68" y="94"/>
                  </a:lnTo>
                  <a:lnTo>
                    <a:pt x="60" y="102"/>
                  </a:lnTo>
                  <a:lnTo>
                    <a:pt x="60" y="166"/>
                  </a:lnTo>
                  <a:lnTo>
                    <a:pt x="60" y="166"/>
                  </a:lnTo>
                  <a:lnTo>
                    <a:pt x="60" y="180"/>
                  </a:lnTo>
                  <a:lnTo>
                    <a:pt x="62" y="186"/>
                  </a:lnTo>
                  <a:lnTo>
                    <a:pt x="62" y="186"/>
                  </a:lnTo>
                  <a:lnTo>
                    <a:pt x="68" y="190"/>
                  </a:lnTo>
                  <a:lnTo>
                    <a:pt x="78" y="192"/>
                  </a:lnTo>
                  <a:lnTo>
                    <a:pt x="80" y="192"/>
                  </a:lnTo>
                  <a:lnTo>
                    <a:pt x="80" y="204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4" y="192"/>
                  </a:lnTo>
                  <a:lnTo>
                    <a:pt x="4" y="192"/>
                  </a:lnTo>
                  <a:lnTo>
                    <a:pt x="14" y="190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20" y="180"/>
                  </a:lnTo>
                  <a:lnTo>
                    <a:pt x="22" y="16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0" y="24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4" y="14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0" y="0"/>
                  </a:lnTo>
                  <a:lnTo>
                    <a:pt x="60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22"/>
            <p:cNvSpPr>
              <a:spLocks noEditPoints="1"/>
            </p:cNvSpPr>
            <p:nvPr/>
          </p:nvSpPr>
          <p:spPr bwMode="auto">
            <a:xfrm>
              <a:off x="3111" y="2007"/>
              <a:ext cx="128" cy="148"/>
            </a:xfrm>
            <a:custGeom>
              <a:avLst/>
              <a:gdLst>
                <a:gd name="T0" fmla="*/ 128 w 128"/>
                <a:gd name="T1" fmla="*/ 140 h 148"/>
                <a:gd name="T2" fmla="*/ 78 w 128"/>
                <a:gd name="T3" fmla="*/ 148 h 148"/>
                <a:gd name="T4" fmla="*/ 62 w 128"/>
                <a:gd name="T5" fmla="*/ 148 h 148"/>
                <a:gd name="T6" fmla="*/ 32 w 128"/>
                <a:gd name="T7" fmla="*/ 138 h 148"/>
                <a:gd name="T8" fmla="*/ 20 w 128"/>
                <a:gd name="T9" fmla="*/ 128 h 148"/>
                <a:gd name="T10" fmla="*/ 6 w 128"/>
                <a:gd name="T11" fmla="*/ 104 h 148"/>
                <a:gd name="T12" fmla="*/ 0 w 128"/>
                <a:gd name="T13" fmla="*/ 72 h 148"/>
                <a:gd name="T14" fmla="*/ 2 w 128"/>
                <a:gd name="T15" fmla="*/ 58 h 148"/>
                <a:gd name="T16" fmla="*/ 10 w 128"/>
                <a:gd name="T17" fmla="*/ 32 h 148"/>
                <a:gd name="T18" fmla="*/ 18 w 128"/>
                <a:gd name="T19" fmla="*/ 20 h 148"/>
                <a:gd name="T20" fmla="*/ 40 w 128"/>
                <a:gd name="T21" fmla="*/ 6 h 148"/>
                <a:gd name="T22" fmla="*/ 68 w 128"/>
                <a:gd name="T23" fmla="*/ 0 h 148"/>
                <a:gd name="T24" fmla="*/ 82 w 128"/>
                <a:gd name="T25" fmla="*/ 2 h 148"/>
                <a:gd name="T26" fmla="*/ 104 w 128"/>
                <a:gd name="T27" fmla="*/ 10 h 148"/>
                <a:gd name="T28" fmla="*/ 120 w 128"/>
                <a:gd name="T29" fmla="*/ 28 h 148"/>
                <a:gd name="T30" fmla="*/ 126 w 128"/>
                <a:gd name="T31" fmla="*/ 56 h 148"/>
                <a:gd name="T32" fmla="*/ 128 w 128"/>
                <a:gd name="T33" fmla="*/ 76 h 148"/>
                <a:gd name="T34" fmla="*/ 40 w 128"/>
                <a:gd name="T35" fmla="*/ 76 h 148"/>
                <a:gd name="T36" fmla="*/ 42 w 128"/>
                <a:gd name="T37" fmla="*/ 100 h 148"/>
                <a:gd name="T38" fmla="*/ 52 w 128"/>
                <a:gd name="T39" fmla="*/ 116 h 148"/>
                <a:gd name="T40" fmla="*/ 58 w 128"/>
                <a:gd name="T41" fmla="*/ 122 h 148"/>
                <a:gd name="T42" fmla="*/ 78 w 128"/>
                <a:gd name="T43" fmla="*/ 128 h 148"/>
                <a:gd name="T44" fmla="*/ 90 w 128"/>
                <a:gd name="T45" fmla="*/ 130 h 148"/>
                <a:gd name="T46" fmla="*/ 128 w 128"/>
                <a:gd name="T47" fmla="*/ 120 h 148"/>
                <a:gd name="T48" fmla="*/ 40 w 128"/>
                <a:gd name="T49" fmla="*/ 64 h 148"/>
                <a:gd name="T50" fmla="*/ 90 w 128"/>
                <a:gd name="T51" fmla="*/ 60 h 148"/>
                <a:gd name="T52" fmla="*/ 88 w 128"/>
                <a:gd name="T53" fmla="*/ 38 h 148"/>
                <a:gd name="T54" fmla="*/ 84 w 128"/>
                <a:gd name="T55" fmla="*/ 22 h 148"/>
                <a:gd name="T56" fmla="*/ 78 w 128"/>
                <a:gd name="T57" fmla="*/ 16 h 148"/>
                <a:gd name="T58" fmla="*/ 66 w 128"/>
                <a:gd name="T59" fmla="*/ 12 h 148"/>
                <a:gd name="T60" fmla="*/ 60 w 128"/>
                <a:gd name="T61" fmla="*/ 14 h 148"/>
                <a:gd name="T62" fmla="*/ 50 w 128"/>
                <a:gd name="T63" fmla="*/ 20 h 148"/>
                <a:gd name="T64" fmla="*/ 46 w 128"/>
                <a:gd name="T65" fmla="*/ 26 h 148"/>
                <a:gd name="T66" fmla="*/ 42 w 128"/>
                <a:gd name="T67" fmla="*/ 42 h 148"/>
                <a:gd name="T68" fmla="*/ 40 w 128"/>
                <a:gd name="T69" fmla="*/ 6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8" h="148">
                  <a:moveTo>
                    <a:pt x="128" y="140"/>
                  </a:moveTo>
                  <a:lnTo>
                    <a:pt x="128" y="140"/>
                  </a:lnTo>
                  <a:lnTo>
                    <a:pt x="102" y="146"/>
                  </a:lnTo>
                  <a:lnTo>
                    <a:pt x="78" y="148"/>
                  </a:lnTo>
                  <a:lnTo>
                    <a:pt x="78" y="148"/>
                  </a:lnTo>
                  <a:lnTo>
                    <a:pt x="62" y="148"/>
                  </a:lnTo>
                  <a:lnTo>
                    <a:pt x="46" y="144"/>
                  </a:lnTo>
                  <a:lnTo>
                    <a:pt x="32" y="138"/>
                  </a:lnTo>
                  <a:lnTo>
                    <a:pt x="20" y="128"/>
                  </a:lnTo>
                  <a:lnTo>
                    <a:pt x="20" y="128"/>
                  </a:lnTo>
                  <a:lnTo>
                    <a:pt x="12" y="118"/>
                  </a:lnTo>
                  <a:lnTo>
                    <a:pt x="6" y="104"/>
                  </a:lnTo>
                  <a:lnTo>
                    <a:pt x="2" y="90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2" y="58"/>
                  </a:lnTo>
                  <a:lnTo>
                    <a:pt x="4" y="44"/>
                  </a:lnTo>
                  <a:lnTo>
                    <a:pt x="10" y="32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30" y="12"/>
                  </a:lnTo>
                  <a:lnTo>
                    <a:pt x="40" y="6"/>
                  </a:lnTo>
                  <a:lnTo>
                    <a:pt x="54" y="2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82" y="2"/>
                  </a:lnTo>
                  <a:lnTo>
                    <a:pt x="94" y="4"/>
                  </a:lnTo>
                  <a:lnTo>
                    <a:pt x="104" y="10"/>
                  </a:lnTo>
                  <a:lnTo>
                    <a:pt x="112" y="18"/>
                  </a:lnTo>
                  <a:lnTo>
                    <a:pt x="120" y="28"/>
                  </a:lnTo>
                  <a:lnTo>
                    <a:pt x="124" y="42"/>
                  </a:lnTo>
                  <a:lnTo>
                    <a:pt x="126" y="56"/>
                  </a:lnTo>
                  <a:lnTo>
                    <a:pt x="128" y="72"/>
                  </a:lnTo>
                  <a:lnTo>
                    <a:pt x="128" y="76"/>
                  </a:lnTo>
                  <a:lnTo>
                    <a:pt x="40" y="76"/>
                  </a:lnTo>
                  <a:lnTo>
                    <a:pt x="40" y="76"/>
                  </a:lnTo>
                  <a:lnTo>
                    <a:pt x="40" y="88"/>
                  </a:lnTo>
                  <a:lnTo>
                    <a:pt x="42" y="100"/>
                  </a:lnTo>
                  <a:lnTo>
                    <a:pt x="46" y="108"/>
                  </a:lnTo>
                  <a:lnTo>
                    <a:pt x="52" y="116"/>
                  </a:lnTo>
                  <a:lnTo>
                    <a:pt x="52" y="116"/>
                  </a:lnTo>
                  <a:lnTo>
                    <a:pt x="58" y="122"/>
                  </a:lnTo>
                  <a:lnTo>
                    <a:pt x="68" y="126"/>
                  </a:lnTo>
                  <a:lnTo>
                    <a:pt x="78" y="128"/>
                  </a:lnTo>
                  <a:lnTo>
                    <a:pt x="90" y="130"/>
                  </a:lnTo>
                  <a:lnTo>
                    <a:pt x="90" y="130"/>
                  </a:lnTo>
                  <a:lnTo>
                    <a:pt x="108" y="128"/>
                  </a:lnTo>
                  <a:lnTo>
                    <a:pt x="128" y="120"/>
                  </a:lnTo>
                  <a:lnTo>
                    <a:pt x="128" y="140"/>
                  </a:lnTo>
                  <a:close/>
                  <a:moveTo>
                    <a:pt x="40" y="64"/>
                  </a:moveTo>
                  <a:lnTo>
                    <a:pt x="90" y="64"/>
                  </a:lnTo>
                  <a:lnTo>
                    <a:pt x="90" y="60"/>
                  </a:lnTo>
                  <a:lnTo>
                    <a:pt x="90" y="60"/>
                  </a:lnTo>
                  <a:lnTo>
                    <a:pt x="88" y="38"/>
                  </a:lnTo>
                  <a:lnTo>
                    <a:pt x="84" y="22"/>
                  </a:lnTo>
                  <a:lnTo>
                    <a:pt x="84" y="22"/>
                  </a:lnTo>
                  <a:lnTo>
                    <a:pt x="82" y="18"/>
                  </a:lnTo>
                  <a:lnTo>
                    <a:pt x="78" y="16"/>
                  </a:lnTo>
                  <a:lnTo>
                    <a:pt x="72" y="14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0" y="14"/>
                  </a:lnTo>
                  <a:lnTo>
                    <a:pt x="56" y="16"/>
                  </a:lnTo>
                  <a:lnTo>
                    <a:pt x="50" y="20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44" y="32"/>
                  </a:lnTo>
                  <a:lnTo>
                    <a:pt x="42" y="42"/>
                  </a:lnTo>
                  <a:lnTo>
                    <a:pt x="40" y="64"/>
                  </a:lnTo>
                  <a:lnTo>
                    <a:pt x="40" y="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23"/>
            <p:cNvSpPr>
              <a:spLocks/>
            </p:cNvSpPr>
            <p:nvPr/>
          </p:nvSpPr>
          <p:spPr bwMode="auto">
            <a:xfrm>
              <a:off x="3255" y="2007"/>
              <a:ext cx="112" cy="146"/>
            </a:xfrm>
            <a:custGeom>
              <a:avLst/>
              <a:gdLst>
                <a:gd name="T0" fmla="*/ 60 w 112"/>
                <a:gd name="T1" fmla="*/ 44 h 146"/>
                <a:gd name="T2" fmla="*/ 60 w 112"/>
                <a:gd name="T3" fmla="*/ 108 h 146"/>
                <a:gd name="T4" fmla="*/ 60 w 112"/>
                <a:gd name="T5" fmla="*/ 108 h 146"/>
                <a:gd name="T6" fmla="*/ 60 w 112"/>
                <a:gd name="T7" fmla="*/ 122 h 146"/>
                <a:gd name="T8" fmla="*/ 62 w 112"/>
                <a:gd name="T9" fmla="*/ 128 h 146"/>
                <a:gd name="T10" fmla="*/ 62 w 112"/>
                <a:gd name="T11" fmla="*/ 128 h 146"/>
                <a:gd name="T12" fmla="*/ 68 w 112"/>
                <a:gd name="T13" fmla="*/ 132 h 146"/>
                <a:gd name="T14" fmla="*/ 80 w 112"/>
                <a:gd name="T15" fmla="*/ 134 h 146"/>
                <a:gd name="T16" fmla="*/ 84 w 112"/>
                <a:gd name="T17" fmla="*/ 134 h 146"/>
                <a:gd name="T18" fmla="*/ 84 w 112"/>
                <a:gd name="T19" fmla="*/ 146 h 146"/>
                <a:gd name="T20" fmla="*/ 0 w 112"/>
                <a:gd name="T21" fmla="*/ 146 h 146"/>
                <a:gd name="T22" fmla="*/ 0 w 112"/>
                <a:gd name="T23" fmla="*/ 134 h 146"/>
                <a:gd name="T24" fmla="*/ 2 w 112"/>
                <a:gd name="T25" fmla="*/ 134 h 146"/>
                <a:gd name="T26" fmla="*/ 2 w 112"/>
                <a:gd name="T27" fmla="*/ 134 h 146"/>
                <a:gd name="T28" fmla="*/ 14 w 112"/>
                <a:gd name="T29" fmla="*/ 132 h 146"/>
                <a:gd name="T30" fmla="*/ 18 w 112"/>
                <a:gd name="T31" fmla="*/ 128 h 146"/>
                <a:gd name="T32" fmla="*/ 18 w 112"/>
                <a:gd name="T33" fmla="*/ 128 h 146"/>
                <a:gd name="T34" fmla="*/ 20 w 112"/>
                <a:gd name="T35" fmla="*/ 122 h 146"/>
                <a:gd name="T36" fmla="*/ 20 w 112"/>
                <a:gd name="T37" fmla="*/ 108 h 146"/>
                <a:gd name="T38" fmla="*/ 20 w 112"/>
                <a:gd name="T39" fmla="*/ 42 h 146"/>
                <a:gd name="T40" fmla="*/ 20 w 112"/>
                <a:gd name="T41" fmla="*/ 42 h 146"/>
                <a:gd name="T42" fmla="*/ 20 w 112"/>
                <a:gd name="T43" fmla="*/ 28 h 146"/>
                <a:gd name="T44" fmla="*/ 18 w 112"/>
                <a:gd name="T45" fmla="*/ 20 h 146"/>
                <a:gd name="T46" fmla="*/ 18 w 112"/>
                <a:gd name="T47" fmla="*/ 20 h 146"/>
                <a:gd name="T48" fmla="*/ 14 w 112"/>
                <a:gd name="T49" fmla="*/ 18 h 146"/>
                <a:gd name="T50" fmla="*/ 2 w 112"/>
                <a:gd name="T51" fmla="*/ 16 h 146"/>
                <a:gd name="T52" fmla="*/ 0 w 112"/>
                <a:gd name="T53" fmla="*/ 16 h 146"/>
                <a:gd name="T54" fmla="*/ 0 w 112"/>
                <a:gd name="T55" fmla="*/ 4 h 146"/>
                <a:gd name="T56" fmla="*/ 60 w 112"/>
                <a:gd name="T57" fmla="*/ 4 h 146"/>
                <a:gd name="T58" fmla="*/ 60 w 112"/>
                <a:gd name="T59" fmla="*/ 30 h 146"/>
                <a:gd name="T60" fmla="*/ 60 w 112"/>
                <a:gd name="T61" fmla="*/ 30 h 146"/>
                <a:gd name="T62" fmla="*/ 68 w 112"/>
                <a:gd name="T63" fmla="*/ 18 h 146"/>
                <a:gd name="T64" fmla="*/ 80 w 112"/>
                <a:gd name="T65" fmla="*/ 8 h 146"/>
                <a:gd name="T66" fmla="*/ 90 w 112"/>
                <a:gd name="T67" fmla="*/ 2 h 146"/>
                <a:gd name="T68" fmla="*/ 104 w 112"/>
                <a:gd name="T69" fmla="*/ 0 h 146"/>
                <a:gd name="T70" fmla="*/ 104 w 112"/>
                <a:gd name="T71" fmla="*/ 0 h 146"/>
                <a:gd name="T72" fmla="*/ 112 w 112"/>
                <a:gd name="T73" fmla="*/ 2 h 146"/>
                <a:gd name="T74" fmla="*/ 112 w 112"/>
                <a:gd name="T75" fmla="*/ 46 h 146"/>
                <a:gd name="T76" fmla="*/ 94 w 112"/>
                <a:gd name="T77" fmla="*/ 46 h 146"/>
                <a:gd name="T78" fmla="*/ 94 w 112"/>
                <a:gd name="T79" fmla="*/ 44 h 146"/>
                <a:gd name="T80" fmla="*/ 94 w 112"/>
                <a:gd name="T81" fmla="*/ 44 h 146"/>
                <a:gd name="T82" fmla="*/ 92 w 112"/>
                <a:gd name="T83" fmla="*/ 28 h 146"/>
                <a:gd name="T84" fmla="*/ 92 w 112"/>
                <a:gd name="T85" fmla="*/ 28 h 146"/>
                <a:gd name="T86" fmla="*/ 90 w 112"/>
                <a:gd name="T87" fmla="*/ 26 h 146"/>
                <a:gd name="T88" fmla="*/ 86 w 112"/>
                <a:gd name="T89" fmla="*/ 26 h 146"/>
                <a:gd name="T90" fmla="*/ 86 w 112"/>
                <a:gd name="T91" fmla="*/ 26 h 146"/>
                <a:gd name="T92" fmla="*/ 78 w 112"/>
                <a:gd name="T93" fmla="*/ 28 h 146"/>
                <a:gd name="T94" fmla="*/ 70 w 112"/>
                <a:gd name="T95" fmla="*/ 30 h 146"/>
                <a:gd name="T96" fmla="*/ 64 w 112"/>
                <a:gd name="T97" fmla="*/ 36 h 146"/>
                <a:gd name="T98" fmla="*/ 60 w 112"/>
                <a:gd name="T99" fmla="*/ 44 h 146"/>
                <a:gd name="T100" fmla="*/ 60 w 112"/>
                <a:gd name="T101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2" h="146">
                  <a:moveTo>
                    <a:pt x="60" y="44"/>
                  </a:moveTo>
                  <a:lnTo>
                    <a:pt x="60" y="108"/>
                  </a:lnTo>
                  <a:lnTo>
                    <a:pt x="60" y="108"/>
                  </a:lnTo>
                  <a:lnTo>
                    <a:pt x="60" y="122"/>
                  </a:lnTo>
                  <a:lnTo>
                    <a:pt x="62" y="128"/>
                  </a:lnTo>
                  <a:lnTo>
                    <a:pt x="62" y="128"/>
                  </a:lnTo>
                  <a:lnTo>
                    <a:pt x="68" y="132"/>
                  </a:lnTo>
                  <a:lnTo>
                    <a:pt x="80" y="134"/>
                  </a:lnTo>
                  <a:lnTo>
                    <a:pt x="84" y="134"/>
                  </a:lnTo>
                  <a:lnTo>
                    <a:pt x="84" y="146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14" y="132"/>
                  </a:lnTo>
                  <a:lnTo>
                    <a:pt x="18" y="128"/>
                  </a:lnTo>
                  <a:lnTo>
                    <a:pt x="18" y="128"/>
                  </a:lnTo>
                  <a:lnTo>
                    <a:pt x="20" y="122"/>
                  </a:lnTo>
                  <a:lnTo>
                    <a:pt x="20" y="108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0" y="28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14" y="18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4"/>
                  </a:lnTo>
                  <a:lnTo>
                    <a:pt x="60" y="4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68" y="18"/>
                  </a:lnTo>
                  <a:lnTo>
                    <a:pt x="80" y="8"/>
                  </a:lnTo>
                  <a:lnTo>
                    <a:pt x="90" y="2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12" y="2"/>
                  </a:lnTo>
                  <a:lnTo>
                    <a:pt x="112" y="46"/>
                  </a:lnTo>
                  <a:lnTo>
                    <a:pt x="94" y="46"/>
                  </a:lnTo>
                  <a:lnTo>
                    <a:pt x="94" y="44"/>
                  </a:lnTo>
                  <a:lnTo>
                    <a:pt x="94" y="44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90" y="26"/>
                  </a:lnTo>
                  <a:lnTo>
                    <a:pt x="86" y="26"/>
                  </a:lnTo>
                  <a:lnTo>
                    <a:pt x="86" y="26"/>
                  </a:lnTo>
                  <a:lnTo>
                    <a:pt x="78" y="28"/>
                  </a:lnTo>
                  <a:lnTo>
                    <a:pt x="70" y="30"/>
                  </a:lnTo>
                  <a:lnTo>
                    <a:pt x="64" y="36"/>
                  </a:lnTo>
                  <a:lnTo>
                    <a:pt x="60" y="44"/>
                  </a:lnTo>
                  <a:lnTo>
                    <a:pt x="60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24"/>
            <p:cNvSpPr>
              <a:spLocks/>
            </p:cNvSpPr>
            <p:nvPr/>
          </p:nvSpPr>
          <p:spPr bwMode="auto">
            <a:xfrm>
              <a:off x="3383" y="2007"/>
              <a:ext cx="168" cy="146"/>
            </a:xfrm>
            <a:custGeom>
              <a:avLst/>
              <a:gdLst>
                <a:gd name="T0" fmla="*/ 58 w 168"/>
                <a:gd name="T1" fmla="*/ 30 h 146"/>
                <a:gd name="T2" fmla="*/ 80 w 168"/>
                <a:gd name="T3" fmla="*/ 8 h 146"/>
                <a:gd name="T4" fmla="*/ 92 w 168"/>
                <a:gd name="T5" fmla="*/ 2 h 146"/>
                <a:gd name="T6" fmla="*/ 108 w 168"/>
                <a:gd name="T7" fmla="*/ 0 h 146"/>
                <a:gd name="T8" fmla="*/ 124 w 168"/>
                <a:gd name="T9" fmla="*/ 4 h 146"/>
                <a:gd name="T10" fmla="*/ 136 w 168"/>
                <a:gd name="T11" fmla="*/ 12 h 146"/>
                <a:gd name="T12" fmla="*/ 142 w 168"/>
                <a:gd name="T13" fmla="*/ 18 h 146"/>
                <a:gd name="T14" fmla="*/ 148 w 168"/>
                <a:gd name="T15" fmla="*/ 36 h 146"/>
                <a:gd name="T16" fmla="*/ 148 w 168"/>
                <a:gd name="T17" fmla="*/ 108 h 146"/>
                <a:gd name="T18" fmla="*/ 148 w 168"/>
                <a:gd name="T19" fmla="*/ 122 h 146"/>
                <a:gd name="T20" fmla="*/ 150 w 168"/>
                <a:gd name="T21" fmla="*/ 128 h 146"/>
                <a:gd name="T22" fmla="*/ 166 w 168"/>
                <a:gd name="T23" fmla="*/ 134 h 146"/>
                <a:gd name="T24" fmla="*/ 168 w 168"/>
                <a:gd name="T25" fmla="*/ 146 h 146"/>
                <a:gd name="T26" fmla="*/ 88 w 168"/>
                <a:gd name="T27" fmla="*/ 134 h 146"/>
                <a:gd name="T28" fmla="*/ 92 w 168"/>
                <a:gd name="T29" fmla="*/ 134 h 146"/>
                <a:gd name="T30" fmla="*/ 106 w 168"/>
                <a:gd name="T31" fmla="*/ 128 h 146"/>
                <a:gd name="T32" fmla="*/ 108 w 168"/>
                <a:gd name="T33" fmla="*/ 122 h 146"/>
                <a:gd name="T34" fmla="*/ 110 w 168"/>
                <a:gd name="T35" fmla="*/ 50 h 146"/>
                <a:gd name="T36" fmla="*/ 108 w 168"/>
                <a:gd name="T37" fmla="*/ 36 h 146"/>
                <a:gd name="T38" fmla="*/ 106 w 168"/>
                <a:gd name="T39" fmla="*/ 28 h 146"/>
                <a:gd name="T40" fmla="*/ 92 w 168"/>
                <a:gd name="T41" fmla="*/ 24 h 146"/>
                <a:gd name="T42" fmla="*/ 84 w 168"/>
                <a:gd name="T43" fmla="*/ 24 h 146"/>
                <a:gd name="T44" fmla="*/ 76 w 168"/>
                <a:gd name="T45" fmla="*/ 28 h 146"/>
                <a:gd name="T46" fmla="*/ 58 w 168"/>
                <a:gd name="T47" fmla="*/ 44 h 146"/>
                <a:gd name="T48" fmla="*/ 58 w 168"/>
                <a:gd name="T49" fmla="*/ 108 h 146"/>
                <a:gd name="T50" fmla="*/ 62 w 168"/>
                <a:gd name="T51" fmla="*/ 128 h 146"/>
                <a:gd name="T52" fmla="*/ 66 w 168"/>
                <a:gd name="T53" fmla="*/ 132 h 146"/>
                <a:gd name="T54" fmla="*/ 80 w 168"/>
                <a:gd name="T55" fmla="*/ 134 h 146"/>
                <a:gd name="T56" fmla="*/ 0 w 168"/>
                <a:gd name="T57" fmla="*/ 146 h 146"/>
                <a:gd name="T58" fmla="*/ 2 w 168"/>
                <a:gd name="T59" fmla="*/ 134 h 146"/>
                <a:gd name="T60" fmla="*/ 12 w 168"/>
                <a:gd name="T61" fmla="*/ 132 h 146"/>
                <a:gd name="T62" fmla="*/ 18 w 168"/>
                <a:gd name="T63" fmla="*/ 128 h 146"/>
                <a:gd name="T64" fmla="*/ 20 w 168"/>
                <a:gd name="T65" fmla="*/ 108 h 146"/>
                <a:gd name="T66" fmla="*/ 20 w 168"/>
                <a:gd name="T67" fmla="*/ 42 h 146"/>
                <a:gd name="T68" fmla="*/ 18 w 168"/>
                <a:gd name="T69" fmla="*/ 20 h 146"/>
                <a:gd name="T70" fmla="*/ 12 w 168"/>
                <a:gd name="T71" fmla="*/ 18 h 146"/>
                <a:gd name="T72" fmla="*/ 0 w 168"/>
                <a:gd name="T73" fmla="*/ 16 h 146"/>
                <a:gd name="T74" fmla="*/ 58 w 168"/>
                <a:gd name="T75" fmla="*/ 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8" h="146">
                  <a:moveTo>
                    <a:pt x="58" y="30"/>
                  </a:moveTo>
                  <a:lnTo>
                    <a:pt x="58" y="30"/>
                  </a:lnTo>
                  <a:lnTo>
                    <a:pt x="68" y="18"/>
                  </a:lnTo>
                  <a:lnTo>
                    <a:pt x="80" y="8"/>
                  </a:lnTo>
                  <a:lnTo>
                    <a:pt x="80" y="8"/>
                  </a:lnTo>
                  <a:lnTo>
                    <a:pt x="92" y="2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16" y="2"/>
                  </a:lnTo>
                  <a:lnTo>
                    <a:pt x="124" y="4"/>
                  </a:lnTo>
                  <a:lnTo>
                    <a:pt x="132" y="8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42" y="18"/>
                  </a:lnTo>
                  <a:lnTo>
                    <a:pt x="146" y="26"/>
                  </a:lnTo>
                  <a:lnTo>
                    <a:pt x="148" y="36"/>
                  </a:lnTo>
                  <a:lnTo>
                    <a:pt x="148" y="46"/>
                  </a:lnTo>
                  <a:lnTo>
                    <a:pt x="148" y="108"/>
                  </a:lnTo>
                  <a:lnTo>
                    <a:pt x="148" y="108"/>
                  </a:lnTo>
                  <a:lnTo>
                    <a:pt x="148" y="122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56" y="132"/>
                  </a:lnTo>
                  <a:lnTo>
                    <a:pt x="166" y="134"/>
                  </a:lnTo>
                  <a:lnTo>
                    <a:pt x="168" y="134"/>
                  </a:lnTo>
                  <a:lnTo>
                    <a:pt x="168" y="146"/>
                  </a:lnTo>
                  <a:lnTo>
                    <a:pt x="88" y="146"/>
                  </a:lnTo>
                  <a:lnTo>
                    <a:pt x="88" y="134"/>
                  </a:lnTo>
                  <a:lnTo>
                    <a:pt x="92" y="134"/>
                  </a:lnTo>
                  <a:lnTo>
                    <a:pt x="92" y="134"/>
                  </a:lnTo>
                  <a:lnTo>
                    <a:pt x="102" y="132"/>
                  </a:lnTo>
                  <a:lnTo>
                    <a:pt x="106" y="128"/>
                  </a:lnTo>
                  <a:lnTo>
                    <a:pt x="106" y="128"/>
                  </a:lnTo>
                  <a:lnTo>
                    <a:pt x="108" y="122"/>
                  </a:lnTo>
                  <a:lnTo>
                    <a:pt x="110" y="108"/>
                  </a:lnTo>
                  <a:lnTo>
                    <a:pt x="110" y="50"/>
                  </a:lnTo>
                  <a:lnTo>
                    <a:pt x="110" y="50"/>
                  </a:lnTo>
                  <a:lnTo>
                    <a:pt x="108" y="36"/>
                  </a:lnTo>
                  <a:lnTo>
                    <a:pt x="106" y="28"/>
                  </a:lnTo>
                  <a:lnTo>
                    <a:pt x="106" y="28"/>
                  </a:lnTo>
                  <a:lnTo>
                    <a:pt x="100" y="24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84" y="24"/>
                  </a:lnTo>
                  <a:lnTo>
                    <a:pt x="76" y="28"/>
                  </a:lnTo>
                  <a:lnTo>
                    <a:pt x="76" y="28"/>
                  </a:lnTo>
                  <a:lnTo>
                    <a:pt x="66" y="36"/>
                  </a:lnTo>
                  <a:lnTo>
                    <a:pt x="58" y="44"/>
                  </a:lnTo>
                  <a:lnTo>
                    <a:pt x="58" y="108"/>
                  </a:lnTo>
                  <a:lnTo>
                    <a:pt x="58" y="108"/>
                  </a:lnTo>
                  <a:lnTo>
                    <a:pt x="60" y="122"/>
                  </a:lnTo>
                  <a:lnTo>
                    <a:pt x="62" y="128"/>
                  </a:lnTo>
                  <a:lnTo>
                    <a:pt x="62" y="128"/>
                  </a:lnTo>
                  <a:lnTo>
                    <a:pt x="66" y="132"/>
                  </a:lnTo>
                  <a:lnTo>
                    <a:pt x="76" y="134"/>
                  </a:lnTo>
                  <a:lnTo>
                    <a:pt x="80" y="134"/>
                  </a:lnTo>
                  <a:lnTo>
                    <a:pt x="80" y="146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12" y="132"/>
                  </a:lnTo>
                  <a:lnTo>
                    <a:pt x="18" y="128"/>
                  </a:lnTo>
                  <a:lnTo>
                    <a:pt x="18" y="128"/>
                  </a:lnTo>
                  <a:lnTo>
                    <a:pt x="20" y="122"/>
                  </a:lnTo>
                  <a:lnTo>
                    <a:pt x="20" y="108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0" y="28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12" y="18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4"/>
                  </a:lnTo>
                  <a:lnTo>
                    <a:pt x="58" y="4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25"/>
            <p:cNvSpPr>
              <a:spLocks/>
            </p:cNvSpPr>
            <p:nvPr/>
          </p:nvSpPr>
          <p:spPr bwMode="auto">
            <a:xfrm>
              <a:off x="3629" y="1961"/>
              <a:ext cx="82" cy="192"/>
            </a:xfrm>
            <a:custGeom>
              <a:avLst/>
              <a:gdLst>
                <a:gd name="T0" fmla="*/ 82 w 82"/>
                <a:gd name="T1" fmla="*/ 192 h 192"/>
                <a:gd name="T2" fmla="*/ 0 w 82"/>
                <a:gd name="T3" fmla="*/ 192 h 192"/>
                <a:gd name="T4" fmla="*/ 0 w 82"/>
                <a:gd name="T5" fmla="*/ 180 h 192"/>
                <a:gd name="T6" fmla="*/ 2 w 82"/>
                <a:gd name="T7" fmla="*/ 180 h 192"/>
                <a:gd name="T8" fmla="*/ 2 w 82"/>
                <a:gd name="T9" fmla="*/ 180 h 192"/>
                <a:gd name="T10" fmla="*/ 14 w 82"/>
                <a:gd name="T11" fmla="*/ 178 h 192"/>
                <a:gd name="T12" fmla="*/ 18 w 82"/>
                <a:gd name="T13" fmla="*/ 174 h 192"/>
                <a:gd name="T14" fmla="*/ 18 w 82"/>
                <a:gd name="T15" fmla="*/ 174 h 192"/>
                <a:gd name="T16" fmla="*/ 20 w 82"/>
                <a:gd name="T17" fmla="*/ 168 h 192"/>
                <a:gd name="T18" fmla="*/ 20 w 82"/>
                <a:gd name="T19" fmla="*/ 154 h 192"/>
                <a:gd name="T20" fmla="*/ 20 w 82"/>
                <a:gd name="T21" fmla="*/ 38 h 192"/>
                <a:gd name="T22" fmla="*/ 20 w 82"/>
                <a:gd name="T23" fmla="*/ 38 h 192"/>
                <a:gd name="T24" fmla="*/ 20 w 82"/>
                <a:gd name="T25" fmla="*/ 24 h 192"/>
                <a:gd name="T26" fmla="*/ 18 w 82"/>
                <a:gd name="T27" fmla="*/ 16 h 192"/>
                <a:gd name="T28" fmla="*/ 18 w 82"/>
                <a:gd name="T29" fmla="*/ 16 h 192"/>
                <a:gd name="T30" fmla="*/ 14 w 82"/>
                <a:gd name="T31" fmla="*/ 14 h 192"/>
                <a:gd name="T32" fmla="*/ 2 w 82"/>
                <a:gd name="T33" fmla="*/ 12 h 192"/>
                <a:gd name="T34" fmla="*/ 0 w 82"/>
                <a:gd name="T35" fmla="*/ 12 h 192"/>
                <a:gd name="T36" fmla="*/ 0 w 82"/>
                <a:gd name="T37" fmla="*/ 0 h 192"/>
                <a:gd name="T38" fmla="*/ 82 w 82"/>
                <a:gd name="T39" fmla="*/ 0 h 192"/>
                <a:gd name="T40" fmla="*/ 82 w 82"/>
                <a:gd name="T41" fmla="*/ 12 h 192"/>
                <a:gd name="T42" fmla="*/ 80 w 82"/>
                <a:gd name="T43" fmla="*/ 12 h 192"/>
                <a:gd name="T44" fmla="*/ 80 w 82"/>
                <a:gd name="T45" fmla="*/ 12 h 192"/>
                <a:gd name="T46" fmla="*/ 68 w 82"/>
                <a:gd name="T47" fmla="*/ 14 h 192"/>
                <a:gd name="T48" fmla="*/ 64 w 82"/>
                <a:gd name="T49" fmla="*/ 16 h 192"/>
                <a:gd name="T50" fmla="*/ 64 w 82"/>
                <a:gd name="T51" fmla="*/ 16 h 192"/>
                <a:gd name="T52" fmla="*/ 62 w 82"/>
                <a:gd name="T53" fmla="*/ 24 h 192"/>
                <a:gd name="T54" fmla="*/ 60 w 82"/>
                <a:gd name="T55" fmla="*/ 38 h 192"/>
                <a:gd name="T56" fmla="*/ 60 w 82"/>
                <a:gd name="T57" fmla="*/ 154 h 192"/>
                <a:gd name="T58" fmla="*/ 60 w 82"/>
                <a:gd name="T59" fmla="*/ 154 h 192"/>
                <a:gd name="T60" fmla="*/ 62 w 82"/>
                <a:gd name="T61" fmla="*/ 168 h 192"/>
                <a:gd name="T62" fmla="*/ 64 w 82"/>
                <a:gd name="T63" fmla="*/ 174 h 192"/>
                <a:gd name="T64" fmla="*/ 64 w 82"/>
                <a:gd name="T65" fmla="*/ 174 h 192"/>
                <a:gd name="T66" fmla="*/ 68 w 82"/>
                <a:gd name="T67" fmla="*/ 178 h 192"/>
                <a:gd name="T68" fmla="*/ 80 w 82"/>
                <a:gd name="T69" fmla="*/ 180 h 192"/>
                <a:gd name="T70" fmla="*/ 82 w 82"/>
                <a:gd name="T71" fmla="*/ 180 h 192"/>
                <a:gd name="T72" fmla="*/ 82 w 82"/>
                <a:gd name="T73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2" h="192">
                  <a:moveTo>
                    <a:pt x="82" y="192"/>
                  </a:moveTo>
                  <a:lnTo>
                    <a:pt x="0" y="192"/>
                  </a:lnTo>
                  <a:lnTo>
                    <a:pt x="0" y="180"/>
                  </a:lnTo>
                  <a:lnTo>
                    <a:pt x="2" y="180"/>
                  </a:lnTo>
                  <a:lnTo>
                    <a:pt x="2" y="180"/>
                  </a:lnTo>
                  <a:lnTo>
                    <a:pt x="14" y="178"/>
                  </a:lnTo>
                  <a:lnTo>
                    <a:pt x="18" y="174"/>
                  </a:lnTo>
                  <a:lnTo>
                    <a:pt x="18" y="174"/>
                  </a:lnTo>
                  <a:lnTo>
                    <a:pt x="20" y="168"/>
                  </a:lnTo>
                  <a:lnTo>
                    <a:pt x="20" y="154"/>
                  </a:lnTo>
                  <a:lnTo>
                    <a:pt x="20" y="38"/>
                  </a:lnTo>
                  <a:lnTo>
                    <a:pt x="20" y="38"/>
                  </a:lnTo>
                  <a:lnTo>
                    <a:pt x="20" y="24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4" y="14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68" y="14"/>
                  </a:lnTo>
                  <a:lnTo>
                    <a:pt x="64" y="16"/>
                  </a:lnTo>
                  <a:lnTo>
                    <a:pt x="64" y="16"/>
                  </a:lnTo>
                  <a:lnTo>
                    <a:pt x="62" y="24"/>
                  </a:lnTo>
                  <a:lnTo>
                    <a:pt x="60" y="38"/>
                  </a:lnTo>
                  <a:lnTo>
                    <a:pt x="60" y="154"/>
                  </a:lnTo>
                  <a:lnTo>
                    <a:pt x="60" y="154"/>
                  </a:lnTo>
                  <a:lnTo>
                    <a:pt x="62" y="168"/>
                  </a:lnTo>
                  <a:lnTo>
                    <a:pt x="64" y="174"/>
                  </a:lnTo>
                  <a:lnTo>
                    <a:pt x="64" y="174"/>
                  </a:lnTo>
                  <a:lnTo>
                    <a:pt x="68" y="178"/>
                  </a:lnTo>
                  <a:lnTo>
                    <a:pt x="80" y="180"/>
                  </a:lnTo>
                  <a:lnTo>
                    <a:pt x="82" y="180"/>
                  </a:lnTo>
                  <a:lnTo>
                    <a:pt x="82" y="1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26"/>
            <p:cNvSpPr>
              <a:spLocks/>
            </p:cNvSpPr>
            <p:nvPr/>
          </p:nvSpPr>
          <p:spPr bwMode="auto">
            <a:xfrm>
              <a:off x="3731" y="1949"/>
              <a:ext cx="80" cy="204"/>
            </a:xfrm>
            <a:custGeom>
              <a:avLst/>
              <a:gdLst>
                <a:gd name="T0" fmla="*/ 58 w 80"/>
                <a:gd name="T1" fmla="*/ 0 h 204"/>
                <a:gd name="T2" fmla="*/ 58 w 80"/>
                <a:gd name="T3" fmla="*/ 166 h 204"/>
                <a:gd name="T4" fmla="*/ 58 w 80"/>
                <a:gd name="T5" fmla="*/ 166 h 204"/>
                <a:gd name="T6" fmla="*/ 60 w 80"/>
                <a:gd name="T7" fmla="*/ 180 h 204"/>
                <a:gd name="T8" fmla="*/ 62 w 80"/>
                <a:gd name="T9" fmla="*/ 186 h 204"/>
                <a:gd name="T10" fmla="*/ 62 w 80"/>
                <a:gd name="T11" fmla="*/ 186 h 204"/>
                <a:gd name="T12" fmla="*/ 66 w 80"/>
                <a:gd name="T13" fmla="*/ 190 h 204"/>
                <a:gd name="T14" fmla="*/ 76 w 80"/>
                <a:gd name="T15" fmla="*/ 192 h 204"/>
                <a:gd name="T16" fmla="*/ 80 w 80"/>
                <a:gd name="T17" fmla="*/ 192 h 204"/>
                <a:gd name="T18" fmla="*/ 80 w 80"/>
                <a:gd name="T19" fmla="*/ 204 h 204"/>
                <a:gd name="T20" fmla="*/ 0 w 80"/>
                <a:gd name="T21" fmla="*/ 204 h 204"/>
                <a:gd name="T22" fmla="*/ 0 w 80"/>
                <a:gd name="T23" fmla="*/ 192 h 204"/>
                <a:gd name="T24" fmla="*/ 2 w 80"/>
                <a:gd name="T25" fmla="*/ 192 h 204"/>
                <a:gd name="T26" fmla="*/ 2 w 80"/>
                <a:gd name="T27" fmla="*/ 192 h 204"/>
                <a:gd name="T28" fmla="*/ 12 w 80"/>
                <a:gd name="T29" fmla="*/ 190 h 204"/>
                <a:gd name="T30" fmla="*/ 18 w 80"/>
                <a:gd name="T31" fmla="*/ 186 h 204"/>
                <a:gd name="T32" fmla="*/ 18 w 80"/>
                <a:gd name="T33" fmla="*/ 186 h 204"/>
                <a:gd name="T34" fmla="*/ 20 w 80"/>
                <a:gd name="T35" fmla="*/ 180 h 204"/>
                <a:gd name="T36" fmla="*/ 20 w 80"/>
                <a:gd name="T37" fmla="*/ 166 h 204"/>
                <a:gd name="T38" fmla="*/ 20 w 80"/>
                <a:gd name="T39" fmla="*/ 36 h 204"/>
                <a:gd name="T40" fmla="*/ 20 w 80"/>
                <a:gd name="T41" fmla="*/ 36 h 204"/>
                <a:gd name="T42" fmla="*/ 20 w 80"/>
                <a:gd name="T43" fmla="*/ 24 h 204"/>
                <a:gd name="T44" fmla="*/ 18 w 80"/>
                <a:gd name="T45" fmla="*/ 16 h 204"/>
                <a:gd name="T46" fmla="*/ 18 w 80"/>
                <a:gd name="T47" fmla="*/ 16 h 204"/>
                <a:gd name="T48" fmla="*/ 12 w 80"/>
                <a:gd name="T49" fmla="*/ 14 h 204"/>
                <a:gd name="T50" fmla="*/ 2 w 80"/>
                <a:gd name="T51" fmla="*/ 12 h 204"/>
                <a:gd name="T52" fmla="*/ 0 w 80"/>
                <a:gd name="T53" fmla="*/ 12 h 204"/>
                <a:gd name="T54" fmla="*/ 0 w 80"/>
                <a:gd name="T55" fmla="*/ 0 h 204"/>
                <a:gd name="T56" fmla="*/ 58 w 80"/>
                <a:gd name="T57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0" h="204">
                  <a:moveTo>
                    <a:pt x="58" y="0"/>
                  </a:moveTo>
                  <a:lnTo>
                    <a:pt x="58" y="166"/>
                  </a:lnTo>
                  <a:lnTo>
                    <a:pt x="58" y="166"/>
                  </a:lnTo>
                  <a:lnTo>
                    <a:pt x="60" y="180"/>
                  </a:lnTo>
                  <a:lnTo>
                    <a:pt x="62" y="186"/>
                  </a:lnTo>
                  <a:lnTo>
                    <a:pt x="62" y="186"/>
                  </a:lnTo>
                  <a:lnTo>
                    <a:pt x="66" y="190"/>
                  </a:lnTo>
                  <a:lnTo>
                    <a:pt x="76" y="192"/>
                  </a:lnTo>
                  <a:lnTo>
                    <a:pt x="80" y="192"/>
                  </a:lnTo>
                  <a:lnTo>
                    <a:pt x="80" y="204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2" y="192"/>
                  </a:lnTo>
                  <a:lnTo>
                    <a:pt x="2" y="192"/>
                  </a:lnTo>
                  <a:lnTo>
                    <a:pt x="12" y="190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20" y="180"/>
                  </a:lnTo>
                  <a:lnTo>
                    <a:pt x="20" y="16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0" y="24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2" y="14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27"/>
            <p:cNvSpPr>
              <a:spLocks/>
            </p:cNvSpPr>
            <p:nvPr/>
          </p:nvSpPr>
          <p:spPr bwMode="auto">
            <a:xfrm>
              <a:off x="3827" y="1949"/>
              <a:ext cx="80" cy="204"/>
            </a:xfrm>
            <a:custGeom>
              <a:avLst/>
              <a:gdLst>
                <a:gd name="T0" fmla="*/ 60 w 80"/>
                <a:gd name="T1" fmla="*/ 0 h 204"/>
                <a:gd name="T2" fmla="*/ 60 w 80"/>
                <a:gd name="T3" fmla="*/ 166 h 204"/>
                <a:gd name="T4" fmla="*/ 60 w 80"/>
                <a:gd name="T5" fmla="*/ 166 h 204"/>
                <a:gd name="T6" fmla="*/ 60 w 80"/>
                <a:gd name="T7" fmla="*/ 180 h 204"/>
                <a:gd name="T8" fmla="*/ 62 w 80"/>
                <a:gd name="T9" fmla="*/ 186 h 204"/>
                <a:gd name="T10" fmla="*/ 62 w 80"/>
                <a:gd name="T11" fmla="*/ 186 h 204"/>
                <a:gd name="T12" fmla="*/ 66 w 80"/>
                <a:gd name="T13" fmla="*/ 190 h 204"/>
                <a:gd name="T14" fmla="*/ 78 w 80"/>
                <a:gd name="T15" fmla="*/ 192 h 204"/>
                <a:gd name="T16" fmla="*/ 80 w 80"/>
                <a:gd name="T17" fmla="*/ 192 h 204"/>
                <a:gd name="T18" fmla="*/ 80 w 80"/>
                <a:gd name="T19" fmla="*/ 204 h 204"/>
                <a:gd name="T20" fmla="*/ 0 w 80"/>
                <a:gd name="T21" fmla="*/ 204 h 204"/>
                <a:gd name="T22" fmla="*/ 0 w 80"/>
                <a:gd name="T23" fmla="*/ 192 h 204"/>
                <a:gd name="T24" fmla="*/ 2 w 80"/>
                <a:gd name="T25" fmla="*/ 192 h 204"/>
                <a:gd name="T26" fmla="*/ 2 w 80"/>
                <a:gd name="T27" fmla="*/ 192 h 204"/>
                <a:gd name="T28" fmla="*/ 14 w 80"/>
                <a:gd name="T29" fmla="*/ 190 h 204"/>
                <a:gd name="T30" fmla="*/ 18 w 80"/>
                <a:gd name="T31" fmla="*/ 186 h 204"/>
                <a:gd name="T32" fmla="*/ 18 w 80"/>
                <a:gd name="T33" fmla="*/ 186 h 204"/>
                <a:gd name="T34" fmla="*/ 20 w 80"/>
                <a:gd name="T35" fmla="*/ 180 h 204"/>
                <a:gd name="T36" fmla="*/ 20 w 80"/>
                <a:gd name="T37" fmla="*/ 166 h 204"/>
                <a:gd name="T38" fmla="*/ 20 w 80"/>
                <a:gd name="T39" fmla="*/ 36 h 204"/>
                <a:gd name="T40" fmla="*/ 20 w 80"/>
                <a:gd name="T41" fmla="*/ 36 h 204"/>
                <a:gd name="T42" fmla="*/ 20 w 80"/>
                <a:gd name="T43" fmla="*/ 24 h 204"/>
                <a:gd name="T44" fmla="*/ 18 w 80"/>
                <a:gd name="T45" fmla="*/ 16 h 204"/>
                <a:gd name="T46" fmla="*/ 18 w 80"/>
                <a:gd name="T47" fmla="*/ 16 h 204"/>
                <a:gd name="T48" fmla="*/ 14 w 80"/>
                <a:gd name="T49" fmla="*/ 14 h 204"/>
                <a:gd name="T50" fmla="*/ 2 w 80"/>
                <a:gd name="T51" fmla="*/ 12 h 204"/>
                <a:gd name="T52" fmla="*/ 0 w 80"/>
                <a:gd name="T53" fmla="*/ 12 h 204"/>
                <a:gd name="T54" fmla="*/ 0 w 80"/>
                <a:gd name="T55" fmla="*/ 0 h 204"/>
                <a:gd name="T56" fmla="*/ 60 w 80"/>
                <a:gd name="T57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0" h="204">
                  <a:moveTo>
                    <a:pt x="60" y="0"/>
                  </a:moveTo>
                  <a:lnTo>
                    <a:pt x="60" y="166"/>
                  </a:lnTo>
                  <a:lnTo>
                    <a:pt x="60" y="166"/>
                  </a:lnTo>
                  <a:lnTo>
                    <a:pt x="60" y="180"/>
                  </a:lnTo>
                  <a:lnTo>
                    <a:pt x="62" y="186"/>
                  </a:lnTo>
                  <a:lnTo>
                    <a:pt x="62" y="186"/>
                  </a:lnTo>
                  <a:lnTo>
                    <a:pt x="66" y="190"/>
                  </a:lnTo>
                  <a:lnTo>
                    <a:pt x="78" y="192"/>
                  </a:lnTo>
                  <a:lnTo>
                    <a:pt x="80" y="192"/>
                  </a:lnTo>
                  <a:lnTo>
                    <a:pt x="80" y="204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2" y="192"/>
                  </a:lnTo>
                  <a:lnTo>
                    <a:pt x="2" y="192"/>
                  </a:lnTo>
                  <a:lnTo>
                    <a:pt x="14" y="190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20" y="180"/>
                  </a:lnTo>
                  <a:lnTo>
                    <a:pt x="20" y="16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0" y="24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4" y="14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28"/>
            <p:cNvSpPr>
              <a:spLocks noEditPoints="1"/>
            </p:cNvSpPr>
            <p:nvPr/>
          </p:nvSpPr>
          <p:spPr bwMode="auto">
            <a:xfrm>
              <a:off x="3923" y="1949"/>
              <a:ext cx="80" cy="204"/>
            </a:xfrm>
            <a:custGeom>
              <a:avLst/>
              <a:gdLst>
                <a:gd name="T0" fmla="*/ 60 w 80"/>
                <a:gd name="T1" fmla="*/ 62 h 204"/>
                <a:gd name="T2" fmla="*/ 60 w 80"/>
                <a:gd name="T3" fmla="*/ 166 h 204"/>
                <a:gd name="T4" fmla="*/ 60 w 80"/>
                <a:gd name="T5" fmla="*/ 166 h 204"/>
                <a:gd name="T6" fmla="*/ 60 w 80"/>
                <a:gd name="T7" fmla="*/ 180 h 204"/>
                <a:gd name="T8" fmla="*/ 62 w 80"/>
                <a:gd name="T9" fmla="*/ 186 h 204"/>
                <a:gd name="T10" fmla="*/ 62 w 80"/>
                <a:gd name="T11" fmla="*/ 186 h 204"/>
                <a:gd name="T12" fmla="*/ 68 w 80"/>
                <a:gd name="T13" fmla="*/ 190 h 204"/>
                <a:gd name="T14" fmla="*/ 78 w 80"/>
                <a:gd name="T15" fmla="*/ 192 h 204"/>
                <a:gd name="T16" fmla="*/ 80 w 80"/>
                <a:gd name="T17" fmla="*/ 192 h 204"/>
                <a:gd name="T18" fmla="*/ 80 w 80"/>
                <a:gd name="T19" fmla="*/ 204 h 204"/>
                <a:gd name="T20" fmla="*/ 0 w 80"/>
                <a:gd name="T21" fmla="*/ 204 h 204"/>
                <a:gd name="T22" fmla="*/ 0 w 80"/>
                <a:gd name="T23" fmla="*/ 192 h 204"/>
                <a:gd name="T24" fmla="*/ 4 w 80"/>
                <a:gd name="T25" fmla="*/ 192 h 204"/>
                <a:gd name="T26" fmla="*/ 4 w 80"/>
                <a:gd name="T27" fmla="*/ 192 h 204"/>
                <a:gd name="T28" fmla="*/ 14 w 80"/>
                <a:gd name="T29" fmla="*/ 190 h 204"/>
                <a:gd name="T30" fmla="*/ 18 w 80"/>
                <a:gd name="T31" fmla="*/ 186 h 204"/>
                <a:gd name="T32" fmla="*/ 18 w 80"/>
                <a:gd name="T33" fmla="*/ 186 h 204"/>
                <a:gd name="T34" fmla="*/ 20 w 80"/>
                <a:gd name="T35" fmla="*/ 180 h 204"/>
                <a:gd name="T36" fmla="*/ 22 w 80"/>
                <a:gd name="T37" fmla="*/ 166 h 204"/>
                <a:gd name="T38" fmla="*/ 22 w 80"/>
                <a:gd name="T39" fmla="*/ 100 h 204"/>
                <a:gd name="T40" fmla="*/ 22 w 80"/>
                <a:gd name="T41" fmla="*/ 100 h 204"/>
                <a:gd name="T42" fmla="*/ 20 w 80"/>
                <a:gd name="T43" fmla="*/ 86 h 204"/>
                <a:gd name="T44" fmla="*/ 18 w 80"/>
                <a:gd name="T45" fmla="*/ 78 h 204"/>
                <a:gd name="T46" fmla="*/ 18 w 80"/>
                <a:gd name="T47" fmla="*/ 78 h 204"/>
                <a:gd name="T48" fmla="*/ 14 w 80"/>
                <a:gd name="T49" fmla="*/ 76 h 204"/>
                <a:gd name="T50" fmla="*/ 4 w 80"/>
                <a:gd name="T51" fmla="*/ 74 h 204"/>
                <a:gd name="T52" fmla="*/ 0 w 80"/>
                <a:gd name="T53" fmla="*/ 74 h 204"/>
                <a:gd name="T54" fmla="*/ 0 w 80"/>
                <a:gd name="T55" fmla="*/ 62 h 204"/>
                <a:gd name="T56" fmla="*/ 60 w 80"/>
                <a:gd name="T57" fmla="*/ 62 h 204"/>
                <a:gd name="T58" fmla="*/ 22 w 80"/>
                <a:gd name="T59" fmla="*/ 38 h 204"/>
                <a:gd name="T60" fmla="*/ 22 w 80"/>
                <a:gd name="T61" fmla="*/ 0 h 204"/>
                <a:gd name="T62" fmla="*/ 60 w 80"/>
                <a:gd name="T63" fmla="*/ 0 h 204"/>
                <a:gd name="T64" fmla="*/ 60 w 80"/>
                <a:gd name="T65" fmla="*/ 38 h 204"/>
                <a:gd name="T66" fmla="*/ 22 w 80"/>
                <a:gd name="T67" fmla="*/ 38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0" h="204">
                  <a:moveTo>
                    <a:pt x="60" y="62"/>
                  </a:moveTo>
                  <a:lnTo>
                    <a:pt x="60" y="166"/>
                  </a:lnTo>
                  <a:lnTo>
                    <a:pt x="60" y="166"/>
                  </a:lnTo>
                  <a:lnTo>
                    <a:pt x="60" y="180"/>
                  </a:lnTo>
                  <a:lnTo>
                    <a:pt x="62" y="186"/>
                  </a:lnTo>
                  <a:lnTo>
                    <a:pt x="62" y="186"/>
                  </a:lnTo>
                  <a:lnTo>
                    <a:pt x="68" y="190"/>
                  </a:lnTo>
                  <a:lnTo>
                    <a:pt x="78" y="192"/>
                  </a:lnTo>
                  <a:lnTo>
                    <a:pt x="80" y="192"/>
                  </a:lnTo>
                  <a:lnTo>
                    <a:pt x="80" y="204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4" y="192"/>
                  </a:lnTo>
                  <a:lnTo>
                    <a:pt x="4" y="192"/>
                  </a:lnTo>
                  <a:lnTo>
                    <a:pt x="14" y="190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20" y="180"/>
                  </a:lnTo>
                  <a:lnTo>
                    <a:pt x="22" y="166"/>
                  </a:lnTo>
                  <a:lnTo>
                    <a:pt x="22" y="100"/>
                  </a:lnTo>
                  <a:lnTo>
                    <a:pt x="22" y="100"/>
                  </a:lnTo>
                  <a:lnTo>
                    <a:pt x="20" y="86"/>
                  </a:lnTo>
                  <a:lnTo>
                    <a:pt x="18" y="78"/>
                  </a:lnTo>
                  <a:lnTo>
                    <a:pt x="18" y="78"/>
                  </a:lnTo>
                  <a:lnTo>
                    <a:pt x="14" y="76"/>
                  </a:lnTo>
                  <a:lnTo>
                    <a:pt x="4" y="74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60" y="62"/>
                  </a:lnTo>
                  <a:close/>
                  <a:moveTo>
                    <a:pt x="22" y="38"/>
                  </a:moveTo>
                  <a:lnTo>
                    <a:pt x="22" y="0"/>
                  </a:lnTo>
                  <a:lnTo>
                    <a:pt x="60" y="0"/>
                  </a:lnTo>
                  <a:lnTo>
                    <a:pt x="60" y="38"/>
                  </a:lnTo>
                  <a:lnTo>
                    <a:pt x="22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29"/>
            <p:cNvSpPr>
              <a:spLocks/>
            </p:cNvSpPr>
            <p:nvPr/>
          </p:nvSpPr>
          <p:spPr bwMode="auto">
            <a:xfrm>
              <a:off x="4017" y="2007"/>
              <a:ext cx="170" cy="146"/>
            </a:xfrm>
            <a:custGeom>
              <a:avLst/>
              <a:gdLst>
                <a:gd name="T0" fmla="*/ 60 w 170"/>
                <a:gd name="T1" fmla="*/ 30 h 146"/>
                <a:gd name="T2" fmla="*/ 80 w 170"/>
                <a:gd name="T3" fmla="*/ 8 h 146"/>
                <a:gd name="T4" fmla="*/ 94 w 170"/>
                <a:gd name="T5" fmla="*/ 2 h 146"/>
                <a:gd name="T6" fmla="*/ 108 w 170"/>
                <a:gd name="T7" fmla="*/ 0 h 146"/>
                <a:gd name="T8" fmla="*/ 124 w 170"/>
                <a:gd name="T9" fmla="*/ 4 h 146"/>
                <a:gd name="T10" fmla="*/ 138 w 170"/>
                <a:gd name="T11" fmla="*/ 12 h 146"/>
                <a:gd name="T12" fmla="*/ 142 w 170"/>
                <a:gd name="T13" fmla="*/ 18 h 146"/>
                <a:gd name="T14" fmla="*/ 148 w 170"/>
                <a:gd name="T15" fmla="*/ 36 h 146"/>
                <a:gd name="T16" fmla="*/ 148 w 170"/>
                <a:gd name="T17" fmla="*/ 108 h 146"/>
                <a:gd name="T18" fmla="*/ 150 w 170"/>
                <a:gd name="T19" fmla="*/ 122 h 146"/>
                <a:gd name="T20" fmla="*/ 152 w 170"/>
                <a:gd name="T21" fmla="*/ 128 h 146"/>
                <a:gd name="T22" fmla="*/ 166 w 170"/>
                <a:gd name="T23" fmla="*/ 134 h 146"/>
                <a:gd name="T24" fmla="*/ 170 w 170"/>
                <a:gd name="T25" fmla="*/ 146 h 146"/>
                <a:gd name="T26" fmla="*/ 90 w 170"/>
                <a:gd name="T27" fmla="*/ 134 h 146"/>
                <a:gd name="T28" fmla="*/ 92 w 170"/>
                <a:gd name="T29" fmla="*/ 134 h 146"/>
                <a:gd name="T30" fmla="*/ 108 w 170"/>
                <a:gd name="T31" fmla="*/ 128 h 146"/>
                <a:gd name="T32" fmla="*/ 110 w 170"/>
                <a:gd name="T33" fmla="*/ 122 h 146"/>
                <a:gd name="T34" fmla="*/ 110 w 170"/>
                <a:gd name="T35" fmla="*/ 50 h 146"/>
                <a:gd name="T36" fmla="*/ 110 w 170"/>
                <a:gd name="T37" fmla="*/ 36 h 146"/>
                <a:gd name="T38" fmla="*/ 106 w 170"/>
                <a:gd name="T39" fmla="*/ 28 h 146"/>
                <a:gd name="T40" fmla="*/ 94 w 170"/>
                <a:gd name="T41" fmla="*/ 24 h 146"/>
                <a:gd name="T42" fmla="*/ 84 w 170"/>
                <a:gd name="T43" fmla="*/ 24 h 146"/>
                <a:gd name="T44" fmla="*/ 76 w 170"/>
                <a:gd name="T45" fmla="*/ 28 h 146"/>
                <a:gd name="T46" fmla="*/ 60 w 170"/>
                <a:gd name="T47" fmla="*/ 44 h 146"/>
                <a:gd name="T48" fmla="*/ 60 w 170"/>
                <a:gd name="T49" fmla="*/ 108 h 146"/>
                <a:gd name="T50" fmla="*/ 62 w 170"/>
                <a:gd name="T51" fmla="*/ 128 h 146"/>
                <a:gd name="T52" fmla="*/ 68 w 170"/>
                <a:gd name="T53" fmla="*/ 132 h 146"/>
                <a:gd name="T54" fmla="*/ 80 w 170"/>
                <a:gd name="T55" fmla="*/ 134 h 146"/>
                <a:gd name="T56" fmla="*/ 0 w 170"/>
                <a:gd name="T57" fmla="*/ 146 h 146"/>
                <a:gd name="T58" fmla="*/ 2 w 170"/>
                <a:gd name="T59" fmla="*/ 134 h 146"/>
                <a:gd name="T60" fmla="*/ 14 w 170"/>
                <a:gd name="T61" fmla="*/ 132 h 146"/>
                <a:gd name="T62" fmla="*/ 18 w 170"/>
                <a:gd name="T63" fmla="*/ 128 h 146"/>
                <a:gd name="T64" fmla="*/ 22 w 170"/>
                <a:gd name="T65" fmla="*/ 108 h 146"/>
                <a:gd name="T66" fmla="*/ 22 w 170"/>
                <a:gd name="T67" fmla="*/ 42 h 146"/>
                <a:gd name="T68" fmla="*/ 18 w 170"/>
                <a:gd name="T69" fmla="*/ 20 h 146"/>
                <a:gd name="T70" fmla="*/ 14 w 170"/>
                <a:gd name="T71" fmla="*/ 18 h 146"/>
                <a:gd name="T72" fmla="*/ 0 w 170"/>
                <a:gd name="T73" fmla="*/ 16 h 146"/>
                <a:gd name="T74" fmla="*/ 60 w 170"/>
                <a:gd name="T75" fmla="*/ 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0" h="146">
                  <a:moveTo>
                    <a:pt x="60" y="30"/>
                  </a:moveTo>
                  <a:lnTo>
                    <a:pt x="60" y="30"/>
                  </a:lnTo>
                  <a:lnTo>
                    <a:pt x="68" y="18"/>
                  </a:lnTo>
                  <a:lnTo>
                    <a:pt x="80" y="8"/>
                  </a:lnTo>
                  <a:lnTo>
                    <a:pt x="80" y="8"/>
                  </a:lnTo>
                  <a:lnTo>
                    <a:pt x="94" y="2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16" y="2"/>
                  </a:lnTo>
                  <a:lnTo>
                    <a:pt x="124" y="4"/>
                  </a:lnTo>
                  <a:lnTo>
                    <a:pt x="132" y="8"/>
                  </a:lnTo>
                  <a:lnTo>
                    <a:pt x="138" y="12"/>
                  </a:lnTo>
                  <a:lnTo>
                    <a:pt x="138" y="12"/>
                  </a:lnTo>
                  <a:lnTo>
                    <a:pt x="142" y="18"/>
                  </a:lnTo>
                  <a:lnTo>
                    <a:pt x="146" y="26"/>
                  </a:lnTo>
                  <a:lnTo>
                    <a:pt x="148" y="36"/>
                  </a:lnTo>
                  <a:lnTo>
                    <a:pt x="148" y="46"/>
                  </a:lnTo>
                  <a:lnTo>
                    <a:pt x="148" y="108"/>
                  </a:lnTo>
                  <a:lnTo>
                    <a:pt x="148" y="108"/>
                  </a:lnTo>
                  <a:lnTo>
                    <a:pt x="150" y="122"/>
                  </a:lnTo>
                  <a:lnTo>
                    <a:pt x="152" y="128"/>
                  </a:lnTo>
                  <a:lnTo>
                    <a:pt x="152" y="128"/>
                  </a:lnTo>
                  <a:lnTo>
                    <a:pt x="156" y="132"/>
                  </a:lnTo>
                  <a:lnTo>
                    <a:pt x="166" y="134"/>
                  </a:lnTo>
                  <a:lnTo>
                    <a:pt x="170" y="134"/>
                  </a:lnTo>
                  <a:lnTo>
                    <a:pt x="170" y="146"/>
                  </a:lnTo>
                  <a:lnTo>
                    <a:pt x="90" y="146"/>
                  </a:lnTo>
                  <a:lnTo>
                    <a:pt x="90" y="134"/>
                  </a:lnTo>
                  <a:lnTo>
                    <a:pt x="92" y="134"/>
                  </a:lnTo>
                  <a:lnTo>
                    <a:pt x="92" y="134"/>
                  </a:lnTo>
                  <a:lnTo>
                    <a:pt x="102" y="132"/>
                  </a:lnTo>
                  <a:lnTo>
                    <a:pt x="108" y="128"/>
                  </a:lnTo>
                  <a:lnTo>
                    <a:pt x="108" y="128"/>
                  </a:lnTo>
                  <a:lnTo>
                    <a:pt x="110" y="122"/>
                  </a:lnTo>
                  <a:lnTo>
                    <a:pt x="110" y="108"/>
                  </a:lnTo>
                  <a:lnTo>
                    <a:pt x="110" y="50"/>
                  </a:lnTo>
                  <a:lnTo>
                    <a:pt x="110" y="50"/>
                  </a:lnTo>
                  <a:lnTo>
                    <a:pt x="110" y="36"/>
                  </a:lnTo>
                  <a:lnTo>
                    <a:pt x="106" y="28"/>
                  </a:lnTo>
                  <a:lnTo>
                    <a:pt x="106" y="28"/>
                  </a:lnTo>
                  <a:lnTo>
                    <a:pt x="102" y="24"/>
                  </a:lnTo>
                  <a:lnTo>
                    <a:pt x="94" y="24"/>
                  </a:lnTo>
                  <a:lnTo>
                    <a:pt x="94" y="24"/>
                  </a:lnTo>
                  <a:lnTo>
                    <a:pt x="84" y="24"/>
                  </a:lnTo>
                  <a:lnTo>
                    <a:pt x="76" y="28"/>
                  </a:lnTo>
                  <a:lnTo>
                    <a:pt x="76" y="28"/>
                  </a:lnTo>
                  <a:lnTo>
                    <a:pt x="68" y="36"/>
                  </a:lnTo>
                  <a:lnTo>
                    <a:pt x="60" y="44"/>
                  </a:lnTo>
                  <a:lnTo>
                    <a:pt x="60" y="108"/>
                  </a:lnTo>
                  <a:lnTo>
                    <a:pt x="60" y="108"/>
                  </a:lnTo>
                  <a:lnTo>
                    <a:pt x="60" y="122"/>
                  </a:lnTo>
                  <a:lnTo>
                    <a:pt x="62" y="128"/>
                  </a:lnTo>
                  <a:lnTo>
                    <a:pt x="62" y="128"/>
                  </a:lnTo>
                  <a:lnTo>
                    <a:pt x="68" y="132"/>
                  </a:lnTo>
                  <a:lnTo>
                    <a:pt x="78" y="134"/>
                  </a:lnTo>
                  <a:lnTo>
                    <a:pt x="80" y="134"/>
                  </a:lnTo>
                  <a:lnTo>
                    <a:pt x="80" y="146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14" y="132"/>
                  </a:lnTo>
                  <a:lnTo>
                    <a:pt x="18" y="128"/>
                  </a:lnTo>
                  <a:lnTo>
                    <a:pt x="18" y="128"/>
                  </a:lnTo>
                  <a:lnTo>
                    <a:pt x="20" y="122"/>
                  </a:lnTo>
                  <a:lnTo>
                    <a:pt x="22" y="108"/>
                  </a:lnTo>
                  <a:lnTo>
                    <a:pt x="22" y="42"/>
                  </a:lnTo>
                  <a:lnTo>
                    <a:pt x="22" y="42"/>
                  </a:lnTo>
                  <a:lnTo>
                    <a:pt x="20" y="28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14" y="18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4"/>
                  </a:lnTo>
                  <a:lnTo>
                    <a:pt x="60" y="4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30"/>
            <p:cNvSpPr>
              <a:spLocks noEditPoints="1"/>
            </p:cNvSpPr>
            <p:nvPr/>
          </p:nvSpPr>
          <p:spPr bwMode="auto">
            <a:xfrm>
              <a:off x="4191" y="2007"/>
              <a:ext cx="148" cy="148"/>
            </a:xfrm>
            <a:custGeom>
              <a:avLst/>
              <a:gdLst>
                <a:gd name="T0" fmla="*/ 74 w 148"/>
                <a:gd name="T1" fmla="*/ 148 h 148"/>
                <a:gd name="T2" fmla="*/ 44 w 148"/>
                <a:gd name="T3" fmla="*/ 144 h 148"/>
                <a:gd name="T4" fmla="*/ 20 w 148"/>
                <a:gd name="T5" fmla="*/ 128 h 148"/>
                <a:gd name="T6" fmla="*/ 12 w 148"/>
                <a:gd name="T7" fmla="*/ 118 h 148"/>
                <a:gd name="T8" fmla="*/ 2 w 148"/>
                <a:gd name="T9" fmla="*/ 90 h 148"/>
                <a:gd name="T10" fmla="*/ 0 w 148"/>
                <a:gd name="T11" fmla="*/ 74 h 148"/>
                <a:gd name="T12" fmla="*/ 6 w 148"/>
                <a:gd name="T13" fmla="*/ 44 h 148"/>
                <a:gd name="T14" fmla="*/ 20 w 148"/>
                <a:gd name="T15" fmla="*/ 20 h 148"/>
                <a:gd name="T16" fmla="*/ 32 w 148"/>
                <a:gd name="T17" fmla="*/ 12 h 148"/>
                <a:gd name="T18" fmla="*/ 58 w 148"/>
                <a:gd name="T19" fmla="*/ 2 h 148"/>
                <a:gd name="T20" fmla="*/ 74 w 148"/>
                <a:gd name="T21" fmla="*/ 0 h 148"/>
                <a:gd name="T22" fmla="*/ 106 w 148"/>
                <a:gd name="T23" fmla="*/ 6 h 148"/>
                <a:gd name="T24" fmla="*/ 128 w 148"/>
                <a:gd name="T25" fmla="*/ 20 h 148"/>
                <a:gd name="T26" fmla="*/ 136 w 148"/>
                <a:gd name="T27" fmla="*/ 32 h 148"/>
                <a:gd name="T28" fmla="*/ 146 w 148"/>
                <a:gd name="T29" fmla="*/ 58 h 148"/>
                <a:gd name="T30" fmla="*/ 148 w 148"/>
                <a:gd name="T31" fmla="*/ 74 h 148"/>
                <a:gd name="T32" fmla="*/ 144 w 148"/>
                <a:gd name="T33" fmla="*/ 106 h 148"/>
                <a:gd name="T34" fmla="*/ 128 w 148"/>
                <a:gd name="T35" fmla="*/ 128 h 148"/>
                <a:gd name="T36" fmla="*/ 118 w 148"/>
                <a:gd name="T37" fmla="*/ 138 h 148"/>
                <a:gd name="T38" fmla="*/ 90 w 148"/>
                <a:gd name="T39" fmla="*/ 148 h 148"/>
                <a:gd name="T40" fmla="*/ 74 w 148"/>
                <a:gd name="T41" fmla="*/ 148 h 148"/>
                <a:gd name="T42" fmla="*/ 74 w 148"/>
                <a:gd name="T43" fmla="*/ 134 h 148"/>
                <a:gd name="T44" fmla="*/ 88 w 148"/>
                <a:gd name="T45" fmla="*/ 132 h 148"/>
                <a:gd name="T46" fmla="*/ 98 w 148"/>
                <a:gd name="T47" fmla="*/ 120 h 148"/>
                <a:gd name="T48" fmla="*/ 102 w 148"/>
                <a:gd name="T49" fmla="*/ 112 h 148"/>
                <a:gd name="T50" fmla="*/ 106 w 148"/>
                <a:gd name="T51" fmla="*/ 74 h 148"/>
                <a:gd name="T52" fmla="*/ 104 w 148"/>
                <a:gd name="T53" fmla="*/ 48 h 148"/>
                <a:gd name="T54" fmla="*/ 98 w 148"/>
                <a:gd name="T55" fmla="*/ 30 h 148"/>
                <a:gd name="T56" fmla="*/ 94 w 148"/>
                <a:gd name="T57" fmla="*/ 22 h 148"/>
                <a:gd name="T58" fmla="*/ 82 w 148"/>
                <a:gd name="T59" fmla="*/ 14 h 148"/>
                <a:gd name="T60" fmla="*/ 74 w 148"/>
                <a:gd name="T61" fmla="*/ 14 h 148"/>
                <a:gd name="T62" fmla="*/ 60 w 148"/>
                <a:gd name="T63" fmla="*/ 18 h 148"/>
                <a:gd name="T64" fmla="*/ 50 w 148"/>
                <a:gd name="T65" fmla="*/ 30 h 148"/>
                <a:gd name="T66" fmla="*/ 48 w 148"/>
                <a:gd name="T67" fmla="*/ 38 h 148"/>
                <a:gd name="T68" fmla="*/ 42 w 148"/>
                <a:gd name="T69" fmla="*/ 74 h 148"/>
                <a:gd name="T70" fmla="*/ 44 w 148"/>
                <a:gd name="T71" fmla="*/ 100 h 148"/>
                <a:gd name="T72" fmla="*/ 50 w 148"/>
                <a:gd name="T73" fmla="*/ 120 h 148"/>
                <a:gd name="T74" fmla="*/ 56 w 148"/>
                <a:gd name="T75" fmla="*/ 126 h 148"/>
                <a:gd name="T76" fmla="*/ 68 w 148"/>
                <a:gd name="T77" fmla="*/ 134 h 148"/>
                <a:gd name="T78" fmla="*/ 74 w 148"/>
                <a:gd name="T79" fmla="*/ 1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8"/>
                  </a:lnTo>
                  <a:lnTo>
                    <a:pt x="44" y="144"/>
                  </a:lnTo>
                  <a:lnTo>
                    <a:pt x="32" y="138"/>
                  </a:lnTo>
                  <a:lnTo>
                    <a:pt x="20" y="128"/>
                  </a:lnTo>
                  <a:lnTo>
                    <a:pt x="20" y="128"/>
                  </a:lnTo>
                  <a:lnTo>
                    <a:pt x="12" y="118"/>
                  </a:lnTo>
                  <a:lnTo>
                    <a:pt x="6" y="106"/>
                  </a:lnTo>
                  <a:lnTo>
                    <a:pt x="2" y="9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2" y="58"/>
                  </a:lnTo>
                  <a:lnTo>
                    <a:pt x="6" y="44"/>
                  </a:lnTo>
                  <a:lnTo>
                    <a:pt x="12" y="32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32" y="12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90" y="2"/>
                  </a:lnTo>
                  <a:lnTo>
                    <a:pt x="106" y="6"/>
                  </a:lnTo>
                  <a:lnTo>
                    <a:pt x="118" y="12"/>
                  </a:lnTo>
                  <a:lnTo>
                    <a:pt x="128" y="20"/>
                  </a:lnTo>
                  <a:lnTo>
                    <a:pt x="128" y="20"/>
                  </a:lnTo>
                  <a:lnTo>
                    <a:pt x="136" y="32"/>
                  </a:lnTo>
                  <a:lnTo>
                    <a:pt x="144" y="44"/>
                  </a:lnTo>
                  <a:lnTo>
                    <a:pt x="146" y="58"/>
                  </a:lnTo>
                  <a:lnTo>
                    <a:pt x="148" y="74"/>
                  </a:lnTo>
                  <a:lnTo>
                    <a:pt x="148" y="74"/>
                  </a:lnTo>
                  <a:lnTo>
                    <a:pt x="146" y="90"/>
                  </a:lnTo>
                  <a:lnTo>
                    <a:pt x="144" y="106"/>
                  </a:lnTo>
                  <a:lnTo>
                    <a:pt x="136" y="118"/>
                  </a:lnTo>
                  <a:lnTo>
                    <a:pt x="128" y="128"/>
                  </a:lnTo>
                  <a:lnTo>
                    <a:pt x="128" y="128"/>
                  </a:lnTo>
                  <a:lnTo>
                    <a:pt x="118" y="138"/>
                  </a:lnTo>
                  <a:lnTo>
                    <a:pt x="106" y="144"/>
                  </a:lnTo>
                  <a:lnTo>
                    <a:pt x="90" y="148"/>
                  </a:lnTo>
                  <a:lnTo>
                    <a:pt x="74" y="148"/>
                  </a:lnTo>
                  <a:lnTo>
                    <a:pt x="74" y="148"/>
                  </a:lnTo>
                  <a:close/>
                  <a:moveTo>
                    <a:pt x="74" y="134"/>
                  </a:moveTo>
                  <a:lnTo>
                    <a:pt x="74" y="134"/>
                  </a:lnTo>
                  <a:lnTo>
                    <a:pt x="82" y="134"/>
                  </a:lnTo>
                  <a:lnTo>
                    <a:pt x="88" y="132"/>
                  </a:lnTo>
                  <a:lnTo>
                    <a:pt x="94" y="126"/>
                  </a:lnTo>
                  <a:lnTo>
                    <a:pt x="98" y="120"/>
                  </a:lnTo>
                  <a:lnTo>
                    <a:pt x="98" y="120"/>
                  </a:lnTo>
                  <a:lnTo>
                    <a:pt x="102" y="112"/>
                  </a:lnTo>
                  <a:lnTo>
                    <a:pt x="104" y="100"/>
                  </a:lnTo>
                  <a:lnTo>
                    <a:pt x="106" y="74"/>
                  </a:lnTo>
                  <a:lnTo>
                    <a:pt x="106" y="74"/>
                  </a:lnTo>
                  <a:lnTo>
                    <a:pt x="104" y="48"/>
                  </a:lnTo>
                  <a:lnTo>
                    <a:pt x="102" y="38"/>
                  </a:lnTo>
                  <a:lnTo>
                    <a:pt x="98" y="30"/>
                  </a:lnTo>
                  <a:lnTo>
                    <a:pt x="98" y="30"/>
                  </a:lnTo>
                  <a:lnTo>
                    <a:pt x="94" y="22"/>
                  </a:lnTo>
                  <a:lnTo>
                    <a:pt x="88" y="18"/>
                  </a:lnTo>
                  <a:lnTo>
                    <a:pt x="82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68" y="14"/>
                  </a:lnTo>
                  <a:lnTo>
                    <a:pt x="60" y="18"/>
                  </a:lnTo>
                  <a:lnTo>
                    <a:pt x="56" y="22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48" y="38"/>
                  </a:lnTo>
                  <a:lnTo>
                    <a:pt x="44" y="48"/>
                  </a:lnTo>
                  <a:lnTo>
                    <a:pt x="42" y="74"/>
                  </a:lnTo>
                  <a:lnTo>
                    <a:pt x="42" y="74"/>
                  </a:lnTo>
                  <a:lnTo>
                    <a:pt x="44" y="100"/>
                  </a:lnTo>
                  <a:lnTo>
                    <a:pt x="48" y="112"/>
                  </a:lnTo>
                  <a:lnTo>
                    <a:pt x="50" y="120"/>
                  </a:lnTo>
                  <a:lnTo>
                    <a:pt x="50" y="120"/>
                  </a:lnTo>
                  <a:lnTo>
                    <a:pt x="56" y="126"/>
                  </a:lnTo>
                  <a:lnTo>
                    <a:pt x="60" y="132"/>
                  </a:lnTo>
                  <a:lnTo>
                    <a:pt x="68" y="134"/>
                  </a:lnTo>
                  <a:lnTo>
                    <a:pt x="74" y="134"/>
                  </a:lnTo>
                  <a:lnTo>
                    <a:pt x="74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31"/>
            <p:cNvSpPr>
              <a:spLocks noEditPoints="1"/>
            </p:cNvSpPr>
            <p:nvPr/>
          </p:nvSpPr>
          <p:spPr bwMode="auto">
            <a:xfrm>
              <a:off x="4351" y="1949"/>
              <a:ext cx="80" cy="204"/>
            </a:xfrm>
            <a:custGeom>
              <a:avLst/>
              <a:gdLst>
                <a:gd name="T0" fmla="*/ 58 w 80"/>
                <a:gd name="T1" fmla="*/ 62 h 204"/>
                <a:gd name="T2" fmla="*/ 58 w 80"/>
                <a:gd name="T3" fmla="*/ 166 h 204"/>
                <a:gd name="T4" fmla="*/ 58 w 80"/>
                <a:gd name="T5" fmla="*/ 166 h 204"/>
                <a:gd name="T6" fmla="*/ 60 w 80"/>
                <a:gd name="T7" fmla="*/ 180 h 204"/>
                <a:gd name="T8" fmla="*/ 62 w 80"/>
                <a:gd name="T9" fmla="*/ 186 h 204"/>
                <a:gd name="T10" fmla="*/ 62 w 80"/>
                <a:gd name="T11" fmla="*/ 186 h 204"/>
                <a:gd name="T12" fmla="*/ 66 w 80"/>
                <a:gd name="T13" fmla="*/ 190 h 204"/>
                <a:gd name="T14" fmla="*/ 76 w 80"/>
                <a:gd name="T15" fmla="*/ 192 h 204"/>
                <a:gd name="T16" fmla="*/ 80 w 80"/>
                <a:gd name="T17" fmla="*/ 192 h 204"/>
                <a:gd name="T18" fmla="*/ 80 w 80"/>
                <a:gd name="T19" fmla="*/ 204 h 204"/>
                <a:gd name="T20" fmla="*/ 0 w 80"/>
                <a:gd name="T21" fmla="*/ 204 h 204"/>
                <a:gd name="T22" fmla="*/ 0 w 80"/>
                <a:gd name="T23" fmla="*/ 192 h 204"/>
                <a:gd name="T24" fmla="*/ 2 w 80"/>
                <a:gd name="T25" fmla="*/ 192 h 204"/>
                <a:gd name="T26" fmla="*/ 2 w 80"/>
                <a:gd name="T27" fmla="*/ 192 h 204"/>
                <a:gd name="T28" fmla="*/ 12 w 80"/>
                <a:gd name="T29" fmla="*/ 190 h 204"/>
                <a:gd name="T30" fmla="*/ 18 w 80"/>
                <a:gd name="T31" fmla="*/ 186 h 204"/>
                <a:gd name="T32" fmla="*/ 18 w 80"/>
                <a:gd name="T33" fmla="*/ 186 h 204"/>
                <a:gd name="T34" fmla="*/ 20 w 80"/>
                <a:gd name="T35" fmla="*/ 180 h 204"/>
                <a:gd name="T36" fmla="*/ 20 w 80"/>
                <a:gd name="T37" fmla="*/ 166 h 204"/>
                <a:gd name="T38" fmla="*/ 20 w 80"/>
                <a:gd name="T39" fmla="*/ 100 h 204"/>
                <a:gd name="T40" fmla="*/ 20 w 80"/>
                <a:gd name="T41" fmla="*/ 100 h 204"/>
                <a:gd name="T42" fmla="*/ 20 w 80"/>
                <a:gd name="T43" fmla="*/ 86 h 204"/>
                <a:gd name="T44" fmla="*/ 18 w 80"/>
                <a:gd name="T45" fmla="*/ 78 h 204"/>
                <a:gd name="T46" fmla="*/ 18 w 80"/>
                <a:gd name="T47" fmla="*/ 78 h 204"/>
                <a:gd name="T48" fmla="*/ 12 w 80"/>
                <a:gd name="T49" fmla="*/ 76 h 204"/>
                <a:gd name="T50" fmla="*/ 2 w 80"/>
                <a:gd name="T51" fmla="*/ 74 h 204"/>
                <a:gd name="T52" fmla="*/ 0 w 80"/>
                <a:gd name="T53" fmla="*/ 74 h 204"/>
                <a:gd name="T54" fmla="*/ 0 w 80"/>
                <a:gd name="T55" fmla="*/ 62 h 204"/>
                <a:gd name="T56" fmla="*/ 58 w 80"/>
                <a:gd name="T57" fmla="*/ 62 h 204"/>
                <a:gd name="T58" fmla="*/ 20 w 80"/>
                <a:gd name="T59" fmla="*/ 38 h 204"/>
                <a:gd name="T60" fmla="*/ 20 w 80"/>
                <a:gd name="T61" fmla="*/ 0 h 204"/>
                <a:gd name="T62" fmla="*/ 58 w 80"/>
                <a:gd name="T63" fmla="*/ 0 h 204"/>
                <a:gd name="T64" fmla="*/ 58 w 80"/>
                <a:gd name="T65" fmla="*/ 38 h 204"/>
                <a:gd name="T66" fmla="*/ 20 w 80"/>
                <a:gd name="T67" fmla="*/ 38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0" h="204">
                  <a:moveTo>
                    <a:pt x="58" y="62"/>
                  </a:moveTo>
                  <a:lnTo>
                    <a:pt x="58" y="166"/>
                  </a:lnTo>
                  <a:lnTo>
                    <a:pt x="58" y="166"/>
                  </a:lnTo>
                  <a:lnTo>
                    <a:pt x="60" y="180"/>
                  </a:lnTo>
                  <a:lnTo>
                    <a:pt x="62" y="186"/>
                  </a:lnTo>
                  <a:lnTo>
                    <a:pt x="62" y="186"/>
                  </a:lnTo>
                  <a:lnTo>
                    <a:pt x="66" y="190"/>
                  </a:lnTo>
                  <a:lnTo>
                    <a:pt x="76" y="192"/>
                  </a:lnTo>
                  <a:lnTo>
                    <a:pt x="80" y="192"/>
                  </a:lnTo>
                  <a:lnTo>
                    <a:pt x="80" y="204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2" y="192"/>
                  </a:lnTo>
                  <a:lnTo>
                    <a:pt x="2" y="192"/>
                  </a:lnTo>
                  <a:lnTo>
                    <a:pt x="12" y="190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20" y="180"/>
                  </a:lnTo>
                  <a:lnTo>
                    <a:pt x="20" y="166"/>
                  </a:lnTo>
                  <a:lnTo>
                    <a:pt x="20" y="100"/>
                  </a:lnTo>
                  <a:lnTo>
                    <a:pt x="20" y="100"/>
                  </a:lnTo>
                  <a:lnTo>
                    <a:pt x="20" y="86"/>
                  </a:lnTo>
                  <a:lnTo>
                    <a:pt x="18" y="78"/>
                  </a:lnTo>
                  <a:lnTo>
                    <a:pt x="18" y="78"/>
                  </a:lnTo>
                  <a:lnTo>
                    <a:pt x="12" y="76"/>
                  </a:lnTo>
                  <a:lnTo>
                    <a:pt x="2" y="74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58" y="62"/>
                  </a:lnTo>
                  <a:close/>
                  <a:moveTo>
                    <a:pt x="20" y="38"/>
                  </a:moveTo>
                  <a:lnTo>
                    <a:pt x="20" y="0"/>
                  </a:lnTo>
                  <a:lnTo>
                    <a:pt x="58" y="0"/>
                  </a:lnTo>
                  <a:lnTo>
                    <a:pt x="58" y="38"/>
                  </a:lnTo>
                  <a:lnTo>
                    <a:pt x="20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32"/>
            <p:cNvSpPr>
              <a:spLocks/>
            </p:cNvSpPr>
            <p:nvPr/>
          </p:nvSpPr>
          <p:spPr bwMode="auto">
            <a:xfrm>
              <a:off x="4447" y="2007"/>
              <a:ext cx="114" cy="148"/>
            </a:xfrm>
            <a:custGeom>
              <a:avLst/>
              <a:gdLst>
                <a:gd name="T0" fmla="*/ 0 w 114"/>
                <a:gd name="T1" fmla="*/ 102 h 148"/>
                <a:gd name="T2" fmla="*/ 18 w 114"/>
                <a:gd name="T3" fmla="*/ 104 h 148"/>
                <a:gd name="T4" fmla="*/ 20 w 114"/>
                <a:gd name="T5" fmla="*/ 118 h 148"/>
                <a:gd name="T6" fmla="*/ 22 w 114"/>
                <a:gd name="T7" fmla="*/ 126 h 148"/>
                <a:gd name="T8" fmla="*/ 36 w 114"/>
                <a:gd name="T9" fmla="*/ 134 h 148"/>
                <a:gd name="T10" fmla="*/ 54 w 114"/>
                <a:gd name="T11" fmla="*/ 136 h 148"/>
                <a:gd name="T12" fmla="*/ 62 w 114"/>
                <a:gd name="T13" fmla="*/ 134 h 148"/>
                <a:gd name="T14" fmla="*/ 70 w 114"/>
                <a:gd name="T15" fmla="*/ 130 h 148"/>
                <a:gd name="T16" fmla="*/ 76 w 114"/>
                <a:gd name="T17" fmla="*/ 114 h 148"/>
                <a:gd name="T18" fmla="*/ 76 w 114"/>
                <a:gd name="T19" fmla="*/ 108 h 148"/>
                <a:gd name="T20" fmla="*/ 64 w 114"/>
                <a:gd name="T21" fmla="*/ 96 h 148"/>
                <a:gd name="T22" fmla="*/ 40 w 114"/>
                <a:gd name="T23" fmla="*/ 86 h 148"/>
                <a:gd name="T24" fmla="*/ 24 w 114"/>
                <a:gd name="T25" fmla="*/ 78 h 148"/>
                <a:gd name="T26" fmla="*/ 6 w 114"/>
                <a:gd name="T27" fmla="*/ 62 h 148"/>
                <a:gd name="T28" fmla="*/ 0 w 114"/>
                <a:gd name="T29" fmla="*/ 50 h 148"/>
                <a:gd name="T30" fmla="*/ 0 w 114"/>
                <a:gd name="T31" fmla="*/ 42 h 148"/>
                <a:gd name="T32" fmla="*/ 4 w 114"/>
                <a:gd name="T33" fmla="*/ 26 h 148"/>
                <a:gd name="T34" fmla="*/ 16 w 114"/>
                <a:gd name="T35" fmla="*/ 12 h 148"/>
                <a:gd name="T36" fmla="*/ 24 w 114"/>
                <a:gd name="T37" fmla="*/ 6 h 148"/>
                <a:gd name="T38" fmla="*/ 46 w 114"/>
                <a:gd name="T39" fmla="*/ 2 h 148"/>
                <a:gd name="T40" fmla="*/ 58 w 114"/>
                <a:gd name="T41" fmla="*/ 0 h 148"/>
                <a:gd name="T42" fmla="*/ 102 w 114"/>
                <a:gd name="T43" fmla="*/ 8 h 148"/>
                <a:gd name="T44" fmla="*/ 84 w 114"/>
                <a:gd name="T45" fmla="*/ 42 h 148"/>
                <a:gd name="T46" fmla="*/ 84 w 114"/>
                <a:gd name="T47" fmla="*/ 32 h 148"/>
                <a:gd name="T48" fmla="*/ 82 w 114"/>
                <a:gd name="T49" fmla="*/ 24 h 148"/>
                <a:gd name="T50" fmla="*/ 72 w 114"/>
                <a:gd name="T51" fmla="*/ 14 h 148"/>
                <a:gd name="T52" fmla="*/ 60 w 114"/>
                <a:gd name="T53" fmla="*/ 12 h 148"/>
                <a:gd name="T54" fmla="*/ 44 w 114"/>
                <a:gd name="T55" fmla="*/ 18 h 148"/>
                <a:gd name="T56" fmla="*/ 38 w 114"/>
                <a:gd name="T57" fmla="*/ 26 h 148"/>
                <a:gd name="T58" fmla="*/ 36 w 114"/>
                <a:gd name="T59" fmla="*/ 36 h 148"/>
                <a:gd name="T60" fmla="*/ 42 w 114"/>
                <a:gd name="T61" fmla="*/ 48 h 148"/>
                <a:gd name="T62" fmla="*/ 50 w 114"/>
                <a:gd name="T63" fmla="*/ 52 h 148"/>
                <a:gd name="T64" fmla="*/ 74 w 114"/>
                <a:gd name="T65" fmla="*/ 62 h 148"/>
                <a:gd name="T66" fmla="*/ 92 w 114"/>
                <a:gd name="T67" fmla="*/ 72 h 148"/>
                <a:gd name="T68" fmla="*/ 110 w 114"/>
                <a:gd name="T69" fmla="*/ 86 h 148"/>
                <a:gd name="T70" fmla="*/ 114 w 114"/>
                <a:gd name="T71" fmla="*/ 98 h 148"/>
                <a:gd name="T72" fmla="*/ 114 w 114"/>
                <a:gd name="T73" fmla="*/ 104 h 148"/>
                <a:gd name="T74" fmla="*/ 110 w 114"/>
                <a:gd name="T75" fmla="*/ 122 h 148"/>
                <a:gd name="T76" fmla="*/ 98 w 114"/>
                <a:gd name="T77" fmla="*/ 136 h 148"/>
                <a:gd name="T78" fmla="*/ 88 w 114"/>
                <a:gd name="T79" fmla="*/ 142 h 148"/>
                <a:gd name="T80" fmla="*/ 68 w 114"/>
                <a:gd name="T81" fmla="*/ 148 h 148"/>
                <a:gd name="T82" fmla="*/ 56 w 114"/>
                <a:gd name="T83" fmla="*/ 148 h 148"/>
                <a:gd name="T84" fmla="*/ 26 w 114"/>
                <a:gd name="T85" fmla="*/ 146 h 148"/>
                <a:gd name="T86" fmla="*/ 0 w 114"/>
                <a:gd name="T87" fmla="*/ 13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4" h="148">
                  <a:moveTo>
                    <a:pt x="0" y="138"/>
                  </a:moveTo>
                  <a:lnTo>
                    <a:pt x="0" y="102"/>
                  </a:lnTo>
                  <a:lnTo>
                    <a:pt x="18" y="102"/>
                  </a:lnTo>
                  <a:lnTo>
                    <a:pt x="18" y="104"/>
                  </a:lnTo>
                  <a:lnTo>
                    <a:pt x="18" y="104"/>
                  </a:lnTo>
                  <a:lnTo>
                    <a:pt x="20" y="118"/>
                  </a:lnTo>
                  <a:lnTo>
                    <a:pt x="22" y="126"/>
                  </a:lnTo>
                  <a:lnTo>
                    <a:pt x="22" y="126"/>
                  </a:lnTo>
                  <a:lnTo>
                    <a:pt x="28" y="130"/>
                  </a:lnTo>
                  <a:lnTo>
                    <a:pt x="36" y="134"/>
                  </a:lnTo>
                  <a:lnTo>
                    <a:pt x="44" y="136"/>
                  </a:lnTo>
                  <a:lnTo>
                    <a:pt x="54" y="136"/>
                  </a:lnTo>
                  <a:lnTo>
                    <a:pt x="54" y="136"/>
                  </a:lnTo>
                  <a:lnTo>
                    <a:pt x="62" y="134"/>
                  </a:lnTo>
                  <a:lnTo>
                    <a:pt x="70" y="130"/>
                  </a:lnTo>
                  <a:lnTo>
                    <a:pt x="70" y="130"/>
                  </a:lnTo>
                  <a:lnTo>
                    <a:pt x="74" y="124"/>
                  </a:lnTo>
                  <a:lnTo>
                    <a:pt x="76" y="114"/>
                  </a:lnTo>
                  <a:lnTo>
                    <a:pt x="76" y="114"/>
                  </a:lnTo>
                  <a:lnTo>
                    <a:pt x="76" y="108"/>
                  </a:lnTo>
                  <a:lnTo>
                    <a:pt x="70" y="102"/>
                  </a:lnTo>
                  <a:lnTo>
                    <a:pt x="64" y="96"/>
                  </a:lnTo>
                  <a:lnTo>
                    <a:pt x="52" y="90"/>
                  </a:lnTo>
                  <a:lnTo>
                    <a:pt x="40" y="86"/>
                  </a:lnTo>
                  <a:lnTo>
                    <a:pt x="40" y="86"/>
                  </a:lnTo>
                  <a:lnTo>
                    <a:pt x="24" y="78"/>
                  </a:lnTo>
                  <a:lnTo>
                    <a:pt x="10" y="68"/>
                  </a:lnTo>
                  <a:lnTo>
                    <a:pt x="6" y="62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2" y="34"/>
                  </a:lnTo>
                  <a:lnTo>
                    <a:pt x="4" y="26"/>
                  </a:lnTo>
                  <a:lnTo>
                    <a:pt x="8" y="18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24" y="6"/>
                  </a:lnTo>
                  <a:lnTo>
                    <a:pt x="34" y="4"/>
                  </a:lnTo>
                  <a:lnTo>
                    <a:pt x="46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80" y="2"/>
                  </a:lnTo>
                  <a:lnTo>
                    <a:pt x="102" y="8"/>
                  </a:lnTo>
                  <a:lnTo>
                    <a:pt x="102" y="42"/>
                  </a:lnTo>
                  <a:lnTo>
                    <a:pt x="84" y="42"/>
                  </a:lnTo>
                  <a:lnTo>
                    <a:pt x="84" y="38"/>
                  </a:lnTo>
                  <a:lnTo>
                    <a:pt x="84" y="32"/>
                  </a:lnTo>
                  <a:lnTo>
                    <a:pt x="84" y="32"/>
                  </a:lnTo>
                  <a:lnTo>
                    <a:pt x="82" y="24"/>
                  </a:lnTo>
                  <a:lnTo>
                    <a:pt x="78" y="18"/>
                  </a:lnTo>
                  <a:lnTo>
                    <a:pt x="72" y="14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52" y="14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38" y="2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8" y="42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50" y="52"/>
                  </a:lnTo>
                  <a:lnTo>
                    <a:pt x="64" y="58"/>
                  </a:lnTo>
                  <a:lnTo>
                    <a:pt x="74" y="62"/>
                  </a:lnTo>
                  <a:lnTo>
                    <a:pt x="74" y="62"/>
                  </a:lnTo>
                  <a:lnTo>
                    <a:pt x="92" y="72"/>
                  </a:lnTo>
                  <a:lnTo>
                    <a:pt x="104" y="80"/>
                  </a:lnTo>
                  <a:lnTo>
                    <a:pt x="110" y="86"/>
                  </a:lnTo>
                  <a:lnTo>
                    <a:pt x="112" y="92"/>
                  </a:lnTo>
                  <a:lnTo>
                    <a:pt x="114" y="98"/>
                  </a:lnTo>
                  <a:lnTo>
                    <a:pt x="114" y="104"/>
                  </a:lnTo>
                  <a:lnTo>
                    <a:pt x="114" y="104"/>
                  </a:lnTo>
                  <a:lnTo>
                    <a:pt x="114" y="114"/>
                  </a:lnTo>
                  <a:lnTo>
                    <a:pt x="110" y="122"/>
                  </a:lnTo>
                  <a:lnTo>
                    <a:pt x="106" y="130"/>
                  </a:lnTo>
                  <a:lnTo>
                    <a:pt x="98" y="136"/>
                  </a:lnTo>
                  <a:lnTo>
                    <a:pt x="98" y="136"/>
                  </a:lnTo>
                  <a:lnTo>
                    <a:pt x="88" y="142"/>
                  </a:lnTo>
                  <a:lnTo>
                    <a:pt x="78" y="146"/>
                  </a:lnTo>
                  <a:lnTo>
                    <a:pt x="68" y="148"/>
                  </a:lnTo>
                  <a:lnTo>
                    <a:pt x="56" y="148"/>
                  </a:lnTo>
                  <a:lnTo>
                    <a:pt x="56" y="148"/>
                  </a:lnTo>
                  <a:lnTo>
                    <a:pt x="40" y="148"/>
                  </a:lnTo>
                  <a:lnTo>
                    <a:pt x="26" y="146"/>
                  </a:lnTo>
                  <a:lnTo>
                    <a:pt x="12" y="144"/>
                  </a:lnTo>
                  <a:lnTo>
                    <a:pt x="0" y="138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33"/>
            <p:cNvSpPr>
              <a:spLocks/>
            </p:cNvSpPr>
            <p:nvPr/>
          </p:nvSpPr>
          <p:spPr bwMode="auto">
            <a:xfrm>
              <a:off x="4629" y="1961"/>
              <a:ext cx="188" cy="196"/>
            </a:xfrm>
            <a:custGeom>
              <a:avLst/>
              <a:gdLst>
                <a:gd name="T0" fmla="*/ 80 w 188"/>
                <a:gd name="T1" fmla="*/ 0 h 196"/>
                <a:gd name="T2" fmla="*/ 78 w 188"/>
                <a:gd name="T3" fmla="*/ 12 h 196"/>
                <a:gd name="T4" fmla="*/ 68 w 188"/>
                <a:gd name="T5" fmla="*/ 14 h 196"/>
                <a:gd name="T6" fmla="*/ 62 w 188"/>
                <a:gd name="T7" fmla="*/ 16 h 196"/>
                <a:gd name="T8" fmla="*/ 60 w 188"/>
                <a:gd name="T9" fmla="*/ 38 h 196"/>
                <a:gd name="T10" fmla="*/ 60 w 188"/>
                <a:gd name="T11" fmla="*/ 120 h 196"/>
                <a:gd name="T12" fmla="*/ 62 w 188"/>
                <a:gd name="T13" fmla="*/ 150 h 196"/>
                <a:gd name="T14" fmla="*/ 70 w 188"/>
                <a:gd name="T15" fmla="*/ 168 h 196"/>
                <a:gd name="T16" fmla="*/ 76 w 188"/>
                <a:gd name="T17" fmla="*/ 176 h 196"/>
                <a:gd name="T18" fmla="*/ 92 w 188"/>
                <a:gd name="T19" fmla="*/ 182 h 196"/>
                <a:gd name="T20" fmla="*/ 102 w 188"/>
                <a:gd name="T21" fmla="*/ 184 h 196"/>
                <a:gd name="T22" fmla="*/ 124 w 188"/>
                <a:gd name="T23" fmla="*/ 180 h 196"/>
                <a:gd name="T24" fmla="*/ 138 w 188"/>
                <a:gd name="T25" fmla="*/ 168 h 196"/>
                <a:gd name="T26" fmla="*/ 144 w 188"/>
                <a:gd name="T27" fmla="*/ 160 h 196"/>
                <a:gd name="T28" fmla="*/ 148 w 188"/>
                <a:gd name="T29" fmla="*/ 134 h 196"/>
                <a:gd name="T30" fmla="*/ 150 w 188"/>
                <a:gd name="T31" fmla="*/ 38 h 196"/>
                <a:gd name="T32" fmla="*/ 148 w 188"/>
                <a:gd name="T33" fmla="*/ 24 h 196"/>
                <a:gd name="T34" fmla="*/ 146 w 188"/>
                <a:gd name="T35" fmla="*/ 16 h 196"/>
                <a:gd name="T36" fmla="*/ 132 w 188"/>
                <a:gd name="T37" fmla="*/ 12 h 196"/>
                <a:gd name="T38" fmla="*/ 128 w 188"/>
                <a:gd name="T39" fmla="*/ 0 h 196"/>
                <a:gd name="T40" fmla="*/ 188 w 188"/>
                <a:gd name="T41" fmla="*/ 12 h 196"/>
                <a:gd name="T42" fmla="*/ 186 w 188"/>
                <a:gd name="T43" fmla="*/ 12 h 196"/>
                <a:gd name="T44" fmla="*/ 172 w 188"/>
                <a:gd name="T45" fmla="*/ 16 h 196"/>
                <a:gd name="T46" fmla="*/ 170 w 188"/>
                <a:gd name="T47" fmla="*/ 24 h 196"/>
                <a:gd name="T48" fmla="*/ 168 w 188"/>
                <a:gd name="T49" fmla="*/ 116 h 196"/>
                <a:gd name="T50" fmla="*/ 168 w 188"/>
                <a:gd name="T51" fmla="*/ 136 h 196"/>
                <a:gd name="T52" fmla="*/ 158 w 188"/>
                <a:gd name="T53" fmla="*/ 166 h 196"/>
                <a:gd name="T54" fmla="*/ 152 w 188"/>
                <a:gd name="T55" fmla="*/ 176 h 196"/>
                <a:gd name="T56" fmla="*/ 130 w 188"/>
                <a:gd name="T57" fmla="*/ 192 h 196"/>
                <a:gd name="T58" fmla="*/ 98 w 188"/>
                <a:gd name="T59" fmla="*/ 196 h 196"/>
                <a:gd name="T60" fmla="*/ 80 w 188"/>
                <a:gd name="T61" fmla="*/ 194 h 196"/>
                <a:gd name="T62" fmla="*/ 50 w 188"/>
                <a:gd name="T63" fmla="*/ 186 h 196"/>
                <a:gd name="T64" fmla="*/ 30 w 188"/>
                <a:gd name="T65" fmla="*/ 166 h 196"/>
                <a:gd name="T66" fmla="*/ 22 w 188"/>
                <a:gd name="T67" fmla="*/ 136 h 196"/>
                <a:gd name="T68" fmla="*/ 20 w 188"/>
                <a:gd name="T69" fmla="*/ 38 h 196"/>
                <a:gd name="T70" fmla="*/ 20 w 188"/>
                <a:gd name="T71" fmla="*/ 24 h 196"/>
                <a:gd name="T72" fmla="*/ 18 w 188"/>
                <a:gd name="T73" fmla="*/ 18 h 196"/>
                <a:gd name="T74" fmla="*/ 2 w 188"/>
                <a:gd name="T75" fmla="*/ 14 h 196"/>
                <a:gd name="T76" fmla="*/ 0 w 188"/>
                <a:gd name="T77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8" h="196">
                  <a:moveTo>
                    <a:pt x="0" y="0"/>
                  </a:moveTo>
                  <a:lnTo>
                    <a:pt x="80" y="0"/>
                  </a:lnTo>
                  <a:lnTo>
                    <a:pt x="80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68" y="14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0" y="24"/>
                  </a:lnTo>
                  <a:lnTo>
                    <a:pt x="60" y="38"/>
                  </a:lnTo>
                  <a:lnTo>
                    <a:pt x="60" y="120"/>
                  </a:lnTo>
                  <a:lnTo>
                    <a:pt x="60" y="120"/>
                  </a:lnTo>
                  <a:lnTo>
                    <a:pt x="60" y="136"/>
                  </a:lnTo>
                  <a:lnTo>
                    <a:pt x="62" y="150"/>
                  </a:lnTo>
                  <a:lnTo>
                    <a:pt x="66" y="160"/>
                  </a:lnTo>
                  <a:lnTo>
                    <a:pt x="70" y="168"/>
                  </a:lnTo>
                  <a:lnTo>
                    <a:pt x="70" y="168"/>
                  </a:lnTo>
                  <a:lnTo>
                    <a:pt x="76" y="176"/>
                  </a:lnTo>
                  <a:lnTo>
                    <a:pt x="82" y="180"/>
                  </a:lnTo>
                  <a:lnTo>
                    <a:pt x="92" y="182"/>
                  </a:lnTo>
                  <a:lnTo>
                    <a:pt x="102" y="184"/>
                  </a:lnTo>
                  <a:lnTo>
                    <a:pt x="102" y="184"/>
                  </a:lnTo>
                  <a:lnTo>
                    <a:pt x="114" y="182"/>
                  </a:lnTo>
                  <a:lnTo>
                    <a:pt x="124" y="180"/>
                  </a:lnTo>
                  <a:lnTo>
                    <a:pt x="132" y="174"/>
                  </a:lnTo>
                  <a:lnTo>
                    <a:pt x="138" y="168"/>
                  </a:lnTo>
                  <a:lnTo>
                    <a:pt x="138" y="168"/>
                  </a:lnTo>
                  <a:lnTo>
                    <a:pt x="144" y="160"/>
                  </a:lnTo>
                  <a:lnTo>
                    <a:pt x="146" y="148"/>
                  </a:lnTo>
                  <a:lnTo>
                    <a:pt x="148" y="134"/>
                  </a:lnTo>
                  <a:lnTo>
                    <a:pt x="150" y="120"/>
                  </a:lnTo>
                  <a:lnTo>
                    <a:pt x="150" y="38"/>
                  </a:lnTo>
                  <a:lnTo>
                    <a:pt x="150" y="38"/>
                  </a:lnTo>
                  <a:lnTo>
                    <a:pt x="148" y="24"/>
                  </a:lnTo>
                  <a:lnTo>
                    <a:pt x="146" y="16"/>
                  </a:lnTo>
                  <a:lnTo>
                    <a:pt x="146" y="16"/>
                  </a:lnTo>
                  <a:lnTo>
                    <a:pt x="142" y="14"/>
                  </a:lnTo>
                  <a:lnTo>
                    <a:pt x="132" y="12"/>
                  </a:lnTo>
                  <a:lnTo>
                    <a:pt x="128" y="12"/>
                  </a:lnTo>
                  <a:lnTo>
                    <a:pt x="128" y="0"/>
                  </a:lnTo>
                  <a:lnTo>
                    <a:pt x="188" y="0"/>
                  </a:lnTo>
                  <a:lnTo>
                    <a:pt x="188" y="12"/>
                  </a:lnTo>
                  <a:lnTo>
                    <a:pt x="186" y="12"/>
                  </a:lnTo>
                  <a:lnTo>
                    <a:pt x="186" y="12"/>
                  </a:lnTo>
                  <a:lnTo>
                    <a:pt x="176" y="14"/>
                  </a:lnTo>
                  <a:lnTo>
                    <a:pt x="172" y="16"/>
                  </a:lnTo>
                  <a:lnTo>
                    <a:pt x="172" y="16"/>
                  </a:lnTo>
                  <a:lnTo>
                    <a:pt x="170" y="24"/>
                  </a:lnTo>
                  <a:lnTo>
                    <a:pt x="168" y="38"/>
                  </a:lnTo>
                  <a:lnTo>
                    <a:pt x="168" y="116"/>
                  </a:lnTo>
                  <a:lnTo>
                    <a:pt x="168" y="116"/>
                  </a:lnTo>
                  <a:lnTo>
                    <a:pt x="168" y="136"/>
                  </a:lnTo>
                  <a:lnTo>
                    <a:pt x="164" y="152"/>
                  </a:lnTo>
                  <a:lnTo>
                    <a:pt x="158" y="166"/>
                  </a:lnTo>
                  <a:lnTo>
                    <a:pt x="152" y="176"/>
                  </a:lnTo>
                  <a:lnTo>
                    <a:pt x="152" y="176"/>
                  </a:lnTo>
                  <a:lnTo>
                    <a:pt x="142" y="186"/>
                  </a:lnTo>
                  <a:lnTo>
                    <a:pt x="130" y="192"/>
                  </a:lnTo>
                  <a:lnTo>
                    <a:pt x="114" y="194"/>
                  </a:lnTo>
                  <a:lnTo>
                    <a:pt x="98" y="196"/>
                  </a:lnTo>
                  <a:lnTo>
                    <a:pt x="98" y="196"/>
                  </a:lnTo>
                  <a:lnTo>
                    <a:pt x="80" y="194"/>
                  </a:lnTo>
                  <a:lnTo>
                    <a:pt x="64" y="192"/>
                  </a:lnTo>
                  <a:lnTo>
                    <a:pt x="50" y="186"/>
                  </a:lnTo>
                  <a:lnTo>
                    <a:pt x="40" y="176"/>
                  </a:lnTo>
                  <a:lnTo>
                    <a:pt x="30" y="166"/>
                  </a:lnTo>
                  <a:lnTo>
                    <a:pt x="24" y="152"/>
                  </a:lnTo>
                  <a:lnTo>
                    <a:pt x="22" y="136"/>
                  </a:lnTo>
                  <a:lnTo>
                    <a:pt x="20" y="118"/>
                  </a:lnTo>
                  <a:lnTo>
                    <a:pt x="20" y="38"/>
                  </a:lnTo>
                  <a:lnTo>
                    <a:pt x="20" y="38"/>
                  </a:lnTo>
                  <a:lnTo>
                    <a:pt x="20" y="24"/>
                  </a:lnTo>
                  <a:lnTo>
                    <a:pt x="18" y="18"/>
                  </a:lnTo>
                  <a:lnTo>
                    <a:pt x="18" y="18"/>
                  </a:lnTo>
                  <a:lnTo>
                    <a:pt x="12" y="14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34"/>
            <p:cNvSpPr>
              <a:spLocks/>
            </p:cNvSpPr>
            <p:nvPr/>
          </p:nvSpPr>
          <p:spPr bwMode="auto">
            <a:xfrm>
              <a:off x="4827" y="2007"/>
              <a:ext cx="170" cy="146"/>
            </a:xfrm>
            <a:custGeom>
              <a:avLst/>
              <a:gdLst>
                <a:gd name="T0" fmla="*/ 60 w 170"/>
                <a:gd name="T1" fmla="*/ 30 h 146"/>
                <a:gd name="T2" fmla="*/ 80 w 170"/>
                <a:gd name="T3" fmla="*/ 8 h 146"/>
                <a:gd name="T4" fmla="*/ 92 w 170"/>
                <a:gd name="T5" fmla="*/ 2 h 146"/>
                <a:gd name="T6" fmla="*/ 108 w 170"/>
                <a:gd name="T7" fmla="*/ 0 h 146"/>
                <a:gd name="T8" fmla="*/ 124 w 170"/>
                <a:gd name="T9" fmla="*/ 4 h 146"/>
                <a:gd name="T10" fmla="*/ 138 w 170"/>
                <a:gd name="T11" fmla="*/ 12 h 146"/>
                <a:gd name="T12" fmla="*/ 142 w 170"/>
                <a:gd name="T13" fmla="*/ 18 h 146"/>
                <a:gd name="T14" fmla="*/ 148 w 170"/>
                <a:gd name="T15" fmla="*/ 36 h 146"/>
                <a:gd name="T16" fmla="*/ 148 w 170"/>
                <a:gd name="T17" fmla="*/ 108 h 146"/>
                <a:gd name="T18" fmla="*/ 148 w 170"/>
                <a:gd name="T19" fmla="*/ 122 h 146"/>
                <a:gd name="T20" fmla="*/ 150 w 170"/>
                <a:gd name="T21" fmla="*/ 128 h 146"/>
                <a:gd name="T22" fmla="*/ 166 w 170"/>
                <a:gd name="T23" fmla="*/ 134 h 146"/>
                <a:gd name="T24" fmla="*/ 170 w 170"/>
                <a:gd name="T25" fmla="*/ 146 h 146"/>
                <a:gd name="T26" fmla="*/ 90 w 170"/>
                <a:gd name="T27" fmla="*/ 134 h 146"/>
                <a:gd name="T28" fmla="*/ 92 w 170"/>
                <a:gd name="T29" fmla="*/ 134 h 146"/>
                <a:gd name="T30" fmla="*/ 108 w 170"/>
                <a:gd name="T31" fmla="*/ 128 h 146"/>
                <a:gd name="T32" fmla="*/ 110 w 170"/>
                <a:gd name="T33" fmla="*/ 122 h 146"/>
                <a:gd name="T34" fmla="*/ 110 w 170"/>
                <a:gd name="T35" fmla="*/ 50 h 146"/>
                <a:gd name="T36" fmla="*/ 110 w 170"/>
                <a:gd name="T37" fmla="*/ 36 h 146"/>
                <a:gd name="T38" fmla="*/ 106 w 170"/>
                <a:gd name="T39" fmla="*/ 28 h 146"/>
                <a:gd name="T40" fmla="*/ 92 w 170"/>
                <a:gd name="T41" fmla="*/ 24 h 146"/>
                <a:gd name="T42" fmla="*/ 84 w 170"/>
                <a:gd name="T43" fmla="*/ 24 h 146"/>
                <a:gd name="T44" fmla="*/ 76 w 170"/>
                <a:gd name="T45" fmla="*/ 28 h 146"/>
                <a:gd name="T46" fmla="*/ 60 w 170"/>
                <a:gd name="T47" fmla="*/ 44 h 146"/>
                <a:gd name="T48" fmla="*/ 60 w 170"/>
                <a:gd name="T49" fmla="*/ 108 h 146"/>
                <a:gd name="T50" fmla="*/ 62 w 170"/>
                <a:gd name="T51" fmla="*/ 128 h 146"/>
                <a:gd name="T52" fmla="*/ 66 w 170"/>
                <a:gd name="T53" fmla="*/ 132 h 146"/>
                <a:gd name="T54" fmla="*/ 80 w 170"/>
                <a:gd name="T55" fmla="*/ 134 h 146"/>
                <a:gd name="T56" fmla="*/ 0 w 170"/>
                <a:gd name="T57" fmla="*/ 146 h 146"/>
                <a:gd name="T58" fmla="*/ 2 w 170"/>
                <a:gd name="T59" fmla="*/ 134 h 146"/>
                <a:gd name="T60" fmla="*/ 14 w 170"/>
                <a:gd name="T61" fmla="*/ 132 h 146"/>
                <a:gd name="T62" fmla="*/ 18 w 170"/>
                <a:gd name="T63" fmla="*/ 128 h 146"/>
                <a:gd name="T64" fmla="*/ 20 w 170"/>
                <a:gd name="T65" fmla="*/ 108 h 146"/>
                <a:gd name="T66" fmla="*/ 20 w 170"/>
                <a:gd name="T67" fmla="*/ 42 h 146"/>
                <a:gd name="T68" fmla="*/ 18 w 170"/>
                <a:gd name="T69" fmla="*/ 20 h 146"/>
                <a:gd name="T70" fmla="*/ 14 w 170"/>
                <a:gd name="T71" fmla="*/ 18 h 146"/>
                <a:gd name="T72" fmla="*/ 0 w 170"/>
                <a:gd name="T73" fmla="*/ 16 h 146"/>
                <a:gd name="T74" fmla="*/ 60 w 170"/>
                <a:gd name="T75" fmla="*/ 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0" h="146">
                  <a:moveTo>
                    <a:pt x="60" y="30"/>
                  </a:moveTo>
                  <a:lnTo>
                    <a:pt x="60" y="30"/>
                  </a:lnTo>
                  <a:lnTo>
                    <a:pt x="68" y="18"/>
                  </a:lnTo>
                  <a:lnTo>
                    <a:pt x="80" y="8"/>
                  </a:lnTo>
                  <a:lnTo>
                    <a:pt x="80" y="8"/>
                  </a:lnTo>
                  <a:lnTo>
                    <a:pt x="92" y="2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16" y="2"/>
                  </a:lnTo>
                  <a:lnTo>
                    <a:pt x="124" y="4"/>
                  </a:lnTo>
                  <a:lnTo>
                    <a:pt x="132" y="6"/>
                  </a:lnTo>
                  <a:lnTo>
                    <a:pt x="138" y="12"/>
                  </a:lnTo>
                  <a:lnTo>
                    <a:pt x="138" y="12"/>
                  </a:lnTo>
                  <a:lnTo>
                    <a:pt x="142" y="18"/>
                  </a:lnTo>
                  <a:lnTo>
                    <a:pt x="146" y="26"/>
                  </a:lnTo>
                  <a:lnTo>
                    <a:pt x="148" y="36"/>
                  </a:lnTo>
                  <a:lnTo>
                    <a:pt x="148" y="46"/>
                  </a:lnTo>
                  <a:lnTo>
                    <a:pt x="148" y="108"/>
                  </a:lnTo>
                  <a:lnTo>
                    <a:pt x="148" y="108"/>
                  </a:lnTo>
                  <a:lnTo>
                    <a:pt x="148" y="122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56" y="132"/>
                  </a:lnTo>
                  <a:lnTo>
                    <a:pt x="166" y="134"/>
                  </a:lnTo>
                  <a:lnTo>
                    <a:pt x="170" y="134"/>
                  </a:lnTo>
                  <a:lnTo>
                    <a:pt x="170" y="146"/>
                  </a:lnTo>
                  <a:lnTo>
                    <a:pt x="90" y="146"/>
                  </a:lnTo>
                  <a:lnTo>
                    <a:pt x="90" y="134"/>
                  </a:lnTo>
                  <a:lnTo>
                    <a:pt x="92" y="134"/>
                  </a:lnTo>
                  <a:lnTo>
                    <a:pt x="92" y="134"/>
                  </a:lnTo>
                  <a:lnTo>
                    <a:pt x="102" y="132"/>
                  </a:lnTo>
                  <a:lnTo>
                    <a:pt x="108" y="128"/>
                  </a:lnTo>
                  <a:lnTo>
                    <a:pt x="108" y="128"/>
                  </a:lnTo>
                  <a:lnTo>
                    <a:pt x="110" y="122"/>
                  </a:lnTo>
                  <a:lnTo>
                    <a:pt x="110" y="108"/>
                  </a:lnTo>
                  <a:lnTo>
                    <a:pt x="110" y="50"/>
                  </a:lnTo>
                  <a:lnTo>
                    <a:pt x="110" y="50"/>
                  </a:lnTo>
                  <a:lnTo>
                    <a:pt x="110" y="36"/>
                  </a:lnTo>
                  <a:lnTo>
                    <a:pt x="106" y="28"/>
                  </a:lnTo>
                  <a:lnTo>
                    <a:pt x="106" y="28"/>
                  </a:lnTo>
                  <a:lnTo>
                    <a:pt x="102" y="24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84" y="24"/>
                  </a:lnTo>
                  <a:lnTo>
                    <a:pt x="76" y="28"/>
                  </a:lnTo>
                  <a:lnTo>
                    <a:pt x="76" y="28"/>
                  </a:lnTo>
                  <a:lnTo>
                    <a:pt x="68" y="36"/>
                  </a:lnTo>
                  <a:lnTo>
                    <a:pt x="60" y="44"/>
                  </a:lnTo>
                  <a:lnTo>
                    <a:pt x="60" y="108"/>
                  </a:lnTo>
                  <a:lnTo>
                    <a:pt x="60" y="108"/>
                  </a:lnTo>
                  <a:lnTo>
                    <a:pt x="60" y="122"/>
                  </a:lnTo>
                  <a:lnTo>
                    <a:pt x="62" y="128"/>
                  </a:lnTo>
                  <a:lnTo>
                    <a:pt x="62" y="128"/>
                  </a:lnTo>
                  <a:lnTo>
                    <a:pt x="66" y="132"/>
                  </a:lnTo>
                  <a:lnTo>
                    <a:pt x="78" y="134"/>
                  </a:lnTo>
                  <a:lnTo>
                    <a:pt x="80" y="134"/>
                  </a:lnTo>
                  <a:lnTo>
                    <a:pt x="80" y="146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14" y="132"/>
                  </a:lnTo>
                  <a:lnTo>
                    <a:pt x="18" y="128"/>
                  </a:lnTo>
                  <a:lnTo>
                    <a:pt x="18" y="128"/>
                  </a:lnTo>
                  <a:lnTo>
                    <a:pt x="20" y="122"/>
                  </a:lnTo>
                  <a:lnTo>
                    <a:pt x="20" y="108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0" y="28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14" y="18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4"/>
                  </a:lnTo>
                  <a:lnTo>
                    <a:pt x="60" y="4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35"/>
            <p:cNvSpPr>
              <a:spLocks noEditPoints="1"/>
            </p:cNvSpPr>
            <p:nvPr/>
          </p:nvSpPr>
          <p:spPr bwMode="auto">
            <a:xfrm>
              <a:off x="5011" y="1949"/>
              <a:ext cx="80" cy="204"/>
            </a:xfrm>
            <a:custGeom>
              <a:avLst/>
              <a:gdLst>
                <a:gd name="T0" fmla="*/ 58 w 80"/>
                <a:gd name="T1" fmla="*/ 62 h 204"/>
                <a:gd name="T2" fmla="*/ 58 w 80"/>
                <a:gd name="T3" fmla="*/ 166 h 204"/>
                <a:gd name="T4" fmla="*/ 58 w 80"/>
                <a:gd name="T5" fmla="*/ 166 h 204"/>
                <a:gd name="T6" fmla="*/ 60 w 80"/>
                <a:gd name="T7" fmla="*/ 180 h 204"/>
                <a:gd name="T8" fmla="*/ 62 w 80"/>
                <a:gd name="T9" fmla="*/ 186 h 204"/>
                <a:gd name="T10" fmla="*/ 62 w 80"/>
                <a:gd name="T11" fmla="*/ 186 h 204"/>
                <a:gd name="T12" fmla="*/ 66 w 80"/>
                <a:gd name="T13" fmla="*/ 190 h 204"/>
                <a:gd name="T14" fmla="*/ 76 w 80"/>
                <a:gd name="T15" fmla="*/ 192 h 204"/>
                <a:gd name="T16" fmla="*/ 80 w 80"/>
                <a:gd name="T17" fmla="*/ 192 h 204"/>
                <a:gd name="T18" fmla="*/ 80 w 80"/>
                <a:gd name="T19" fmla="*/ 204 h 204"/>
                <a:gd name="T20" fmla="*/ 0 w 80"/>
                <a:gd name="T21" fmla="*/ 204 h 204"/>
                <a:gd name="T22" fmla="*/ 0 w 80"/>
                <a:gd name="T23" fmla="*/ 192 h 204"/>
                <a:gd name="T24" fmla="*/ 2 w 80"/>
                <a:gd name="T25" fmla="*/ 192 h 204"/>
                <a:gd name="T26" fmla="*/ 2 w 80"/>
                <a:gd name="T27" fmla="*/ 192 h 204"/>
                <a:gd name="T28" fmla="*/ 12 w 80"/>
                <a:gd name="T29" fmla="*/ 190 h 204"/>
                <a:gd name="T30" fmla="*/ 18 w 80"/>
                <a:gd name="T31" fmla="*/ 186 h 204"/>
                <a:gd name="T32" fmla="*/ 18 w 80"/>
                <a:gd name="T33" fmla="*/ 186 h 204"/>
                <a:gd name="T34" fmla="*/ 20 w 80"/>
                <a:gd name="T35" fmla="*/ 180 h 204"/>
                <a:gd name="T36" fmla="*/ 20 w 80"/>
                <a:gd name="T37" fmla="*/ 166 h 204"/>
                <a:gd name="T38" fmla="*/ 20 w 80"/>
                <a:gd name="T39" fmla="*/ 100 h 204"/>
                <a:gd name="T40" fmla="*/ 20 w 80"/>
                <a:gd name="T41" fmla="*/ 100 h 204"/>
                <a:gd name="T42" fmla="*/ 20 w 80"/>
                <a:gd name="T43" fmla="*/ 86 h 204"/>
                <a:gd name="T44" fmla="*/ 18 w 80"/>
                <a:gd name="T45" fmla="*/ 78 h 204"/>
                <a:gd name="T46" fmla="*/ 18 w 80"/>
                <a:gd name="T47" fmla="*/ 78 h 204"/>
                <a:gd name="T48" fmla="*/ 12 w 80"/>
                <a:gd name="T49" fmla="*/ 76 h 204"/>
                <a:gd name="T50" fmla="*/ 2 w 80"/>
                <a:gd name="T51" fmla="*/ 74 h 204"/>
                <a:gd name="T52" fmla="*/ 0 w 80"/>
                <a:gd name="T53" fmla="*/ 74 h 204"/>
                <a:gd name="T54" fmla="*/ 0 w 80"/>
                <a:gd name="T55" fmla="*/ 62 h 204"/>
                <a:gd name="T56" fmla="*/ 58 w 80"/>
                <a:gd name="T57" fmla="*/ 62 h 204"/>
                <a:gd name="T58" fmla="*/ 20 w 80"/>
                <a:gd name="T59" fmla="*/ 38 h 204"/>
                <a:gd name="T60" fmla="*/ 20 w 80"/>
                <a:gd name="T61" fmla="*/ 0 h 204"/>
                <a:gd name="T62" fmla="*/ 58 w 80"/>
                <a:gd name="T63" fmla="*/ 0 h 204"/>
                <a:gd name="T64" fmla="*/ 58 w 80"/>
                <a:gd name="T65" fmla="*/ 38 h 204"/>
                <a:gd name="T66" fmla="*/ 20 w 80"/>
                <a:gd name="T67" fmla="*/ 38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0" h="204">
                  <a:moveTo>
                    <a:pt x="58" y="62"/>
                  </a:moveTo>
                  <a:lnTo>
                    <a:pt x="58" y="166"/>
                  </a:lnTo>
                  <a:lnTo>
                    <a:pt x="58" y="166"/>
                  </a:lnTo>
                  <a:lnTo>
                    <a:pt x="60" y="180"/>
                  </a:lnTo>
                  <a:lnTo>
                    <a:pt x="62" y="186"/>
                  </a:lnTo>
                  <a:lnTo>
                    <a:pt x="62" y="186"/>
                  </a:lnTo>
                  <a:lnTo>
                    <a:pt x="66" y="190"/>
                  </a:lnTo>
                  <a:lnTo>
                    <a:pt x="76" y="192"/>
                  </a:lnTo>
                  <a:lnTo>
                    <a:pt x="80" y="192"/>
                  </a:lnTo>
                  <a:lnTo>
                    <a:pt x="80" y="204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2" y="192"/>
                  </a:lnTo>
                  <a:lnTo>
                    <a:pt x="2" y="192"/>
                  </a:lnTo>
                  <a:lnTo>
                    <a:pt x="12" y="190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20" y="180"/>
                  </a:lnTo>
                  <a:lnTo>
                    <a:pt x="20" y="166"/>
                  </a:lnTo>
                  <a:lnTo>
                    <a:pt x="20" y="100"/>
                  </a:lnTo>
                  <a:lnTo>
                    <a:pt x="20" y="100"/>
                  </a:lnTo>
                  <a:lnTo>
                    <a:pt x="20" y="86"/>
                  </a:lnTo>
                  <a:lnTo>
                    <a:pt x="18" y="78"/>
                  </a:lnTo>
                  <a:lnTo>
                    <a:pt x="18" y="78"/>
                  </a:lnTo>
                  <a:lnTo>
                    <a:pt x="12" y="76"/>
                  </a:lnTo>
                  <a:lnTo>
                    <a:pt x="2" y="74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58" y="62"/>
                  </a:lnTo>
                  <a:close/>
                  <a:moveTo>
                    <a:pt x="20" y="38"/>
                  </a:moveTo>
                  <a:lnTo>
                    <a:pt x="20" y="0"/>
                  </a:lnTo>
                  <a:lnTo>
                    <a:pt x="58" y="0"/>
                  </a:lnTo>
                  <a:lnTo>
                    <a:pt x="58" y="38"/>
                  </a:lnTo>
                  <a:lnTo>
                    <a:pt x="20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36"/>
            <p:cNvSpPr>
              <a:spLocks/>
            </p:cNvSpPr>
            <p:nvPr/>
          </p:nvSpPr>
          <p:spPr bwMode="auto">
            <a:xfrm>
              <a:off x="5081" y="2011"/>
              <a:ext cx="174" cy="142"/>
            </a:xfrm>
            <a:custGeom>
              <a:avLst/>
              <a:gdLst>
                <a:gd name="T0" fmla="*/ 82 w 174"/>
                <a:gd name="T1" fmla="*/ 142 h 142"/>
                <a:gd name="T2" fmla="*/ 30 w 174"/>
                <a:gd name="T3" fmla="*/ 38 h 142"/>
                <a:gd name="T4" fmla="*/ 30 w 174"/>
                <a:gd name="T5" fmla="*/ 38 h 142"/>
                <a:gd name="T6" fmla="*/ 22 w 174"/>
                <a:gd name="T7" fmla="*/ 24 h 142"/>
                <a:gd name="T8" fmla="*/ 18 w 174"/>
                <a:gd name="T9" fmla="*/ 16 h 142"/>
                <a:gd name="T10" fmla="*/ 18 w 174"/>
                <a:gd name="T11" fmla="*/ 16 h 142"/>
                <a:gd name="T12" fmla="*/ 12 w 174"/>
                <a:gd name="T13" fmla="*/ 14 h 142"/>
                <a:gd name="T14" fmla="*/ 4 w 174"/>
                <a:gd name="T15" fmla="*/ 12 h 142"/>
                <a:gd name="T16" fmla="*/ 0 w 174"/>
                <a:gd name="T17" fmla="*/ 12 h 142"/>
                <a:gd name="T18" fmla="*/ 0 w 174"/>
                <a:gd name="T19" fmla="*/ 0 h 142"/>
                <a:gd name="T20" fmla="*/ 80 w 174"/>
                <a:gd name="T21" fmla="*/ 0 h 142"/>
                <a:gd name="T22" fmla="*/ 80 w 174"/>
                <a:gd name="T23" fmla="*/ 12 h 142"/>
                <a:gd name="T24" fmla="*/ 78 w 174"/>
                <a:gd name="T25" fmla="*/ 12 h 142"/>
                <a:gd name="T26" fmla="*/ 78 w 174"/>
                <a:gd name="T27" fmla="*/ 12 h 142"/>
                <a:gd name="T28" fmla="*/ 68 w 174"/>
                <a:gd name="T29" fmla="*/ 14 h 142"/>
                <a:gd name="T30" fmla="*/ 66 w 174"/>
                <a:gd name="T31" fmla="*/ 14 h 142"/>
                <a:gd name="T32" fmla="*/ 64 w 174"/>
                <a:gd name="T33" fmla="*/ 16 h 142"/>
                <a:gd name="T34" fmla="*/ 64 w 174"/>
                <a:gd name="T35" fmla="*/ 16 h 142"/>
                <a:gd name="T36" fmla="*/ 66 w 174"/>
                <a:gd name="T37" fmla="*/ 24 h 142"/>
                <a:gd name="T38" fmla="*/ 72 w 174"/>
                <a:gd name="T39" fmla="*/ 38 h 142"/>
                <a:gd name="T40" fmla="*/ 100 w 174"/>
                <a:gd name="T41" fmla="*/ 96 h 142"/>
                <a:gd name="T42" fmla="*/ 130 w 174"/>
                <a:gd name="T43" fmla="*/ 38 h 142"/>
                <a:gd name="T44" fmla="*/ 130 w 174"/>
                <a:gd name="T45" fmla="*/ 38 h 142"/>
                <a:gd name="T46" fmla="*/ 136 w 174"/>
                <a:gd name="T47" fmla="*/ 24 h 142"/>
                <a:gd name="T48" fmla="*/ 138 w 174"/>
                <a:gd name="T49" fmla="*/ 16 h 142"/>
                <a:gd name="T50" fmla="*/ 138 w 174"/>
                <a:gd name="T51" fmla="*/ 16 h 142"/>
                <a:gd name="T52" fmla="*/ 138 w 174"/>
                <a:gd name="T53" fmla="*/ 14 h 142"/>
                <a:gd name="T54" fmla="*/ 134 w 174"/>
                <a:gd name="T55" fmla="*/ 14 h 142"/>
                <a:gd name="T56" fmla="*/ 124 w 174"/>
                <a:gd name="T57" fmla="*/ 12 h 142"/>
                <a:gd name="T58" fmla="*/ 122 w 174"/>
                <a:gd name="T59" fmla="*/ 12 h 142"/>
                <a:gd name="T60" fmla="*/ 122 w 174"/>
                <a:gd name="T61" fmla="*/ 0 h 142"/>
                <a:gd name="T62" fmla="*/ 174 w 174"/>
                <a:gd name="T63" fmla="*/ 0 h 142"/>
                <a:gd name="T64" fmla="*/ 174 w 174"/>
                <a:gd name="T65" fmla="*/ 12 h 142"/>
                <a:gd name="T66" fmla="*/ 172 w 174"/>
                <a:gd name="T67" fmla="*/ 12 h 142"/>
                <a:gd name="T68" fmla="*/ 172 w 174"/>
                <a:gd name="T69" fmla="*/ 12 h 142"/>
                <a:gd name="T70" fmla="*/ 164 w 174"/>
                <a:gd name="T71" fmla="*/ 14 h 142"/>
                <a:gd name="T72" fmla="*/ 158 w 174"/>
                <a:gd name="T73" fmla="*/ 16 h 142"/>
                <a:gd name="T74" fmla="*/ 158 w 174"/>
                <a:gd name="T75" fmla="*/ 16 h 142"/>
                <a:gd name="T76" fmla="*/ 154 w 174"/>
                <a:gd name="T77" fmla="*/ 22 h 142"/>
                <a:gd name="T78" fmla="*/ 146 w 174"/>
                <a:gd name="T79" fmla="*/ 38 h 142"/>
                <a:gd name="T80" fmla="*/ 92 w 174"/>
                <a:gd name="T81" fmla="*/ 142 h 142"/>
                <a:gd name="T82" fmla="*/ 82 w 174"/>
                <a:gd name="T83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4" h="142">
                  <a:moveTo>
                    <a:pt x="82" y="142"/>
                  </a:moveTo>
                  <a:lnTo>
                    <a:pt x="30" y="38"/>
                  </a:lnTo>
                  <a:lnTo>
                    <a:pt x="30" y="38"/>
                  </a:lnTo>
                  <a:lnTo>
                    <a:pt x="22" y="24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2" y="14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80" y="0"/>
                  </a:lnTo>
                  <a:lnTo>
                    <a:pt x="80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68" y="14"/>
                  </a:lnTo>
                  <a:lnTo>
                    <a:pt x="66" y="14"/>
                  </a:lnTo>
                  <a:lnTo>
                    <a:pt x="64" y="16"/>
                  </a:lnTo>
                  <a:lnTo>
                    <a:pt x="64" y="16"/>
                  </a:lnTo>
                  <a:lnTo>
                    <a:pt x="66" y="24"/>
                  </a:lnTo>
                  <a:lnTo>
                    <a:pt x="72" y="38"/>
                  </a:lnTo>
                  <a:lnTo>
                    <a:pt x="100" y="96"/>
                  </a:lnTo>
                  <a:lnTo>
                    <a:pt x="130" y="38"/>
                  </a:lnTo>
                  <a:lnTo>
                    <a:pt x="130" y="38"/>
                  </a:lnTo>
                  <a:lnTo>
                    <a:pt x="136" y="24"/>
                  </a:lnTo>
                  <a:lnTo>
                    <a:pt x="138" y="16"/>
                  </a:lnTo>
                  <a:lnTo>
                    <a:pt x="138" y="16"/>
                  </a:lnTo>
                  <a:lnTo>
                    <a:pt x="138" y="14"/>
                  </a:lnTo>
                  <a:lnTo>
                    <a:pt x="134" y="14"/>
                  </a:lnTo>
                  <a:lnTo>
                    <a:pt x="124" y="12"/>
                  </a:lnTo>
                  <a:lnTo>
                    <a:pt x="122" y="12"/>
                  </a:lnTo>
                  <a:lnTo>
                    <a:pt x="122" y="0"/>
                  </a:lnTo>
                  <a:lnTo>
                    <a:pt x="174" y="0"/>
                  </a:lnTo>
                  <a:lnTo>
                    <a:pt x="174" y="12"/>
                  </a:lnTo>
                  <a:lnTo>
                    <a:pt x="172" y="12"/>
                  </a:lnTo>
                  <a:lnTo>
                    <a:pt x="172" y="12"/>
                  </a:lnTo>
                  <a:lnTo>
                    <a:pt x="164" y="14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54" y="22"/>
                  </a:lnTo>
                  <a:lnTo>
                    <a:pt x="146" y="38"/>
                  </a:lnTo>
                  <a:lnTo>
                    <a:pt x="92" y="142"/>
                  </a:lnTo>
                  <a:lnTo>
                    <a:pt x="82" y="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37"/>
            <p:cNvSpPr>
              <a:spLocks noEditPoints="1"/>
            </p:cNvSpPr>
            <p:nvPr/>
          </p:nvSpPr>
          <p:spPr bwMode="auto">
            <a:xfrm>
              <a:off x="5251" y="2007"/>
              <a:ext cx="128" cy="148"/>
            </a:xfrm>
            <a:custGeom>
              <a:avLst/>
              <a:gdLst>
                <a:gd name="T0" fmla="*/ 128 w 128"/>
                <a:gd name="T1" fmla="*/ 140 h 148"/>
                <a:gd name="T2" fmla="*/ 78 w 128"/>
                <a:gd name="T3" fmla="*/ 148 h 148"/>
                <a:gd name="T4" fmla="*/ 60 w 128"/>
                <a:gd name="T5" fmla="*/ 148 h 148"/>
                <a:gd name="T6" fmla="*/ 32 w 128"/>
                <a:gd name="T7" fmla="*/ 138 h 148"/>
                <a:gd name="T8" fmla="*/ 20 w 128"/>
                <a:gd name="T9" fmla="*/ 128 h 148"/>
                <a:gd name="T10" fmla="*/ 4 w 128"/>
                <a:gd name="T11" fmla="*/ 104 h 148"/>
                <a:gd name="T12" fmla="*/ 0 w 128"/>
                <a:gd name="T13" fmla="*/ 72 h 148"/>
                <a:gd name="T14" fmla="*/ 0 w 128"/>
                <a:gd name="T15" fmla="*/ 58 h 148"/>
                <a:gd name="T16" fmla="*/ 10 w 128"/>
                <a:gd name="T17" fmla="*/ 32 h 148"/>
                <a:gd name="T18" fmla="*/ 18 w 128"/>
                <a:gd name="T19" fmla="*/ 20 h 148"/>
                <a:gd name="T20" fmla="*/ 40 w 128"/>
                <a:gd name="T21" fmla="*/ 6 h 148"/>
                <a:gd name="T22" fmla="*/ 68 w 128"/>
                <a:gd name="T23" fmla="*/ 0 h 148"/>
                <a:gd name="T24" fmla="*/ 82 w 128"/>
                <a:gd name="T25" fmla="*/ 2 h 148"/>
                <a:gd name="T26" fmla="*/ 104 w 128"/>
                <a:gd name="T27" fmla="*/ 10 h 148"/>
                <a:gd name="T28" fmla="*/ 118 w 128"/>
                <a:gd name="T29" fmla="*/ 28 h 148"/>
                <a:gd name="T30" fmla="*/ 126 w 128"/>
                <a:gd name="T31" fmla="*/ 56 h 148"/>
                <a:gd name="T32" fmla="*/ 128 w 128"/>
                <a:gd name="T33" fmla="*/ 76 h 148"/>
                <a:gd name="T34" fmla="*/ 38 w 128"/>
                <a:gd name="T35" fmla="*/ 76 h 148"/>
                <a:gd name="T36" fmla="*/ 42 w 128"/>
                <a:gd name="T37" fmla="*/ 100 h 148"/>
                <a:gd name="T38" fmla="*/ 52 w 128"/>
                <a:gd name="T39" fmla="*/ 116 h 148"/>
                <a:gd name="T40" fmla="*/ 58 w 128"/>
                <a:gd name="T41" fmla="*/ 122 h 148"/>
                <a:gd name="T42" fmla="*/ 76 w 128"/>
                <a:gd name="T43" fmla="*/ 128 h 148"/>
                <a:gd name="T44" fmla="*/ 88 w 128"/>
                <a:gd name="T45" fmla="*/ 130 h 148"/>
                <a:gd name="T46" fmla="*/ 128 w 128"/>
                <a:gd name="T47" fmla="*/ 120 h 148"/>
                <a:gd name="T48" fmla="*/ 40 w 128"/>
                <a:gd name="T49" fmla="*/ 64 h 148"/>
                <a:gd name="T50" fmla="*/ 90 w 128"/>
                <a:gd name="T51" fmla="*/ 60 h 148"/>
                <a:gd name="T52" fmla="*/ 88 w 128"/>
                <a:gd name="T53" fmla="*/ 38 h 148"/>
                <a:gd name="T54" fmla="*/ 84 w 128"/>
                <a:gd name="T55" fmla="*/ 22 h 148"/>
                <a:gd name="T56" fmla="*/ 78 w 128"/>
                <a:gd name="T57" fmla="*/ 16 h 148"/>
                <a:gd name="T58" fmla="*/ 66 w 128"/>
                <a:gd name="T59" fmla="*/ 12 h 148"/>
                <a:gd name="T60" fmla="*/ 60 w 128"/>
                <a:gd name="T61" fmla="*/ 14 h 148"/>
                <a:gd name="T62" fmla="*/ 50 w 128"/>
                <a:gd name="T63" fmla="*/ 20 h 148"/>
                <a:gd name="T64" fmla="*/ 46 w 128"/>
                <a:gd name="T65" fmla="*/ 26 h 148"/>
                <a:gd name="T66" fmla="*/ 42 w 128"/>
                <a:gd name="T67" fmla="*/ 42 h 148"/>
                <a:gd name="T68" fmla="*/ 40 w 128"/>
                <a:gd name="T69" fmla="*/ 6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8" h="148">
                  <a:moveTo>
                    <a:pt x="128" y="140"/>
                  </a:moveTo>
                  <a:lnTo>
                    <a:pt x="128" y="140"/>
                  </a:lnTo>
                  <a:lnTo>
                    <a:pt x="102" y="146"/>
                  </a:lnTo>
                  <a:lnTo>
                    <a:pt x="78" y="148"/>
                  </a:lnTo>
                  <a:lnTo>
                    <a:pt x="78" y="148"/>
                  </a:lnTo>
                  <a:lnTo>
                    <a:pt x="60" y="148"/>
                  </a:lnTo>
                  <a:lnTo>
                    <a:pt x="46" y="144"/>
                  </a:lnTo>
                  <a:lnTo>
                    <a:pt x="32" y="138"/>
                  </a:lnTo>
                  <a:lnTo>
                    <a:pt x="20" y="128"/>
                  </a:lnTo>
                  <a:lnTo>
                    <a:pt x="20" y="128"/>
                  </a:lnTo>
                  <a:lnTo>
                    <a:pt x="12" y="118"/>
                  </a:lnTo>
                  <a:lnTo>
                    <a:pt x="4" y="104"/>
                  </a:lnTo>
                  <a:lnTo>
                    <a:pt x="0" y="90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58"/>
                  </a:lnTo>
                  <a:lnTo>
                    <a:pt x="4" y="44"/>
                  </a:lnTo>
                  <a:lnTo>
                    <a:pt x="10" y="32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28" y="12"/>
                  </a:lnTo>
                  <a:lnTo>
                    <a:pt x="40" y="6"/>
                  </a:lnTo>
                  <a:lnTo>
                    <a:pt x="54" y="2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82" y="2"/>
                  </a:lnTo>
                  <a:lnTo>
                    <a:pt x="94" y="4"/>
                  </a:lnTo>
                  <a:lnTo>
                    <a:pt x="104" y="10"/>
                  </a:lnTo>
                  <a:lnTo>
                    <a:pt x="112" y="18"/>
                  </a:lnTo>
                  <a:lnTo>
                    <a:pt x="118" y="28"/>
                  </a:lnTo>
                  <a:lnTo>
                    <a:pt x="124" y="42"/>
                  </a:lnTo>
                  <a:lnTo>
                    <a:pt x="126" y="56"/>
                  </a:lnTo>
                  <a:lnTo>
                    <a:pt x="128" y="72"/>
                  </a:lnTo>
                  <a:lnTo>
                    <a:pt x="128" y="76"/>
                  </a:lnTo>
                  <a:lnTo>
                    <a:pt x="38" y="76"/>
                  </a:lnTo>
                  <a:lnTo>
                    <a:pt x="38" y="76"/>
                  </a:lnTo>
                  <a:lnTo>
                    <a:pt x="40" y="88"/>
                  </a:lnTo>
                  <a:lnTo>
                    <a:pt x="42" y="100"/>
                  </a:lnTo>
                  <a:lnTo>
                    <a:pt x="46" y="108"/>
                  </a:lnTo>
                  <a:lnTo>
                    <a:pt x="52" y="116"/>
                  </a:lnTo>
                  <a:lnTo>
                    <a:pt x="52" y="116"/>
                  </a:lnTo>
                  <a:lnTo>
                    <a:pt x="58" y="122"/>
                  </a:lnTo>
                  <a:lnTo>
                    <a:pt x="66" y="126"/>
                  </a:lnTo>
                  <a:lnTo>
                    <a:pt x="76" y="128"/>
                  </a:lnTo>
                  <a:lnTo>
                    <a:pt x="88" y="130"/>
                  </a:lnTo>
                  <a:lnTo>
                    <a:pt x="88" y="130"/>
                  </a:lnTo>
                  <a:lnTo>
                    <a:pt x="106" y="128"/>
                  </a:lnTo>
                  <a:lnTo>
                    <a:pt x="128" y="120"/>
                  </a:lnTo>
                  <a:lnTo>
                    <a:pt x="128" y="140"/>
                  </a:lnTo>
                  <a:close/>
                  <a:moveTo>
                    <a:pt x="40" y="64"/>
                  </a:moveTo>
                  <a:lnTo>
                    <a:pt x="90" y="64"/>
                  </a:lnTo>
                  <a:lnTo>
                    <a:pt x="90" y="60"/>
                  </a:lnTo>
                  <a:lnTo>
                    <a:pt x="90" y="60"/>
                  </a:lnTo>
                  <a:lnTo>
                    <a:pt x="88" y="38"/>
                  </a:lnTo>
                  <a:lnTo>
                    <a:pt x="84" y="22"/>
                  </a:lnTo>
                  <a:lnTo>
                    <a:pt x="84" y="22"/>
                  </a:lnTo>
                  <a:lnTo>
                    <a:pt x="82" y="18"/>
                  </a:lnTo>
                  <a:lnTo>
                    <a:pt x="78" y="16"/>
                  </a:lnTo>
                  <a:lnTo>
                    <a:pt x="72" y="14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0" y="14"/>
                  </a:lnTo>
                  <a:lnTo>
                    <a:pt x="54" y="16"/>
                  </a:lnTo>
                  <a:lnTo>
                    <a:pt x="50" y="20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44" y="32"/>
                  </a:lnTo>
                  <a:lnTo>
                    <a:pt x="42" y="42"/>
                  </a:lnTo>
                  <a:lnTo>
                    <a:pt x="40" y="64"/>
                  </a:lnTo>
                  <a:lnTo>
                    <a:pt x="40" y="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38"/>
            <p:cNvSpPr>
              <a:spLocks/>
            </p:cNvSpPr>
            <p:nvPr/>
          </p:nvSpPr>
          <p:spPr bwMode="auto">
            <a:xfrm>
              <a:off x="5395" y="2007"/>
              <a:ext cx="112" cy="146"/>
            </a:xfrm>
            <a:custGeom>
              <a:avLst/>
              <a:gdLst>
                <a:gd name="T0" fmla="*/ 58 w 112"/>
                <a:gd name="T1" fmla="*/ 44 h 146"/>
                <a:gd name="T2" fmla="*/ 58 w 112"/>
                <a:gd name="T3" fmla="*/ 108 h 146"/>
                <a:gd name="T4" fmla="*/ 58 w 112"/>
                <a:gd name="T5" fmla="*/ 108 h 146"/>
                <a:gd name="T6" fmla="*/ 60 w 112"/>
                <a:gd name="T7" fmla="*/ 122 h 146"/>
                <a:gd name="T8" fmla="*/ 62 w 112"/>
                <a:gd name="T9" fmla="*/ 128 h 146"/>
                <a:gd name="T10" fmla="*/ 62 w 112"/>
                <a:gd name="T11" fmla="*/ 128 h 146"/>
                <a:gd name="T12" fmla="*/ 68 w 112"/>
                <a:gd name="T13" fmla="*/ 132 h 146"/>
                <a:gd name="T14" fmla="*/ 80 w 112"/>
                <a:gd name="T15" fmla="*/ 134 h 146"/>
                <a:gd name="T16" fmla="*/ 82 w 112"/>
                <a:gd name="T17" fmla="*/ 134 h 146"/>
                <a:gd name="T18" fmla="*/ 82 w 112"/>
                <a:gd name="T19" fmla="*/ 146 h 146"/>
                <a:gd name="T20" fmla="*/ 0 w 112"/>
                <a:gd name="T21" fmla="*/ 146 h 146"/>
                <a:gd name="T22" fmla="*/ 0 w 112"/>
                <a:gd name="T23" fmla="*/ 134 h 146"/>
                <a:gd name="T24" fmla="*/ 2 w 112"/>
                <a:gd name="T25" fmla="*/ 134 h 146"/>
                <a:gd name="T26" fmla="*/ 2 w 112"/>
                <a:gd name="T27" fmla="*/ 134 h 146"/>
                <a:gd name="T28" fmla="*/ 12 w 112"/>
                <a:gd name="T29" fmla="*/ 132 h 146"/>
                <a:gd name="T30" fmla="*/ 18 w 112"/>
                <a:gd name="T31" fmla="*/ 128 h 146"/>
                <a:gd name="T32" fmla="*/ 18 w 112"/>
                <a:gd name="T33" fmla="*/ 128 h 146"/>
                <a:gd name="T34" fmla="*/ 20 w 112"/>
                <a:gd name="T35" fmla="*/ 122 h 146"/>
                <a:gd name="T36" fmla="*/ 20 w 112"/>
                <a:gd name="T37" fmla="*/ 108 h 146"/>
                <a:gd name="T38" fmla="*/ 20 w 112"/>
                <a:gd name="T39" fmla="*/ 42 h 146"/>
                <a:gd name="T40" fmla="*/ 20 w 112"/>
                <a:gd name="T41" fmla="*/ 42 h 146"/>
                <a:gd name="T42" fmla="*/ 20 w 112"/>
                <a:gd name="T43" fmla="*/ 28 h 146"/>
                <a:gd name="T44" fmla="*/ 18 w 112"/>
                <a:gd name="T45" fmla="*/ 20 h 146"/>
                <a:gd name="T46" fmla="*/ 18 w 112"/>
                <a:gd name="T47" fmla="*/ 20 h 146"/>
                <a:gd name="T48" fmla="*/ 12 w 112"/>
                <a:gd name="T49" fmla="*/ 18 h 146"/>
                <a:gd name="T50" fmla="*/ 2 w 112"/>
                <a:gd name="T51" fmla="*/ 16 h 146"/>
                <a:gd name="T52" fmla="*/ 0 w 112"/>
                <a:gd name="T53" fmla="*/ 16 h 146"/>
                <a:gd name="T54" fmla="*/ 0 w 112"/>
                <a:gd name="T55" fmla="*/ 4 h 146"/>
                <a:gd name="T56" fmla="*/ 58 w 112"/>
                <a:gd name="T57" fmla="*/ 4 h 146"/>
                <a:gd name="T58" fmla="*/ 58 w 112"/>
                <a:gd name="T59" fmla="*/ 30 h 146"/>
                <a:gd name="T60" fmla="*/ 58 w 112"/>
                <a:gd name="T61" fmla="*/ 30 h 146"/>
                <a:gd name="T62" fmla="*/ 68 w 112"/>
                <a:gd name="T63" fmla="*/ 18 h 146"/>
                <a:gd name="T64" fmla="*/ 78 w 112"/>
                <a:gd name="T65" fmla="*/ 8 h 146"/>
                <a:gd name="T66" fmla="*/ 90 w 112"/>
                <a:gd name="T67" fmla="*/ 2 h 146"/>
                <a:gd name="T68" fmla="*/ 104 w 112"/>
                <a:gd name="T69" fmla="*/ 0 h 146"/>
                <a:gd name="T70" fmla="*/ 104 w 112"/>
                <a:gd name="T71" fmla="*/ 0 h 146"/>
                <a:gd name="T72" fmla="*/ 112 w 112"/>
                <a:gd name="T73" fmla="*/ 2 h 146"/>
                <a:gd name="T74" fmla="*/ 112 w 112"/>
                <a:gd name="T75" fmla="*/ 46 h 146"/>
                <a:gd name="T76" fmla="*/ 94 w 112"/>
                <a:gd name="T77" fmla="*/ 46 h 146"/>
                <a:gd name="T78" fmla="*/ 94 w 112"/>
                <a:gd name="T79" fmla="*/ 44 h 146"/>
                <a:gd name="T80" fmla="*/ 94 w 112"/>
                <a:gd name="T81" fmla="*/ 44 h 146"/>
                <a:gd name="T82" fmla="*/ 92 w 112"/>
                <a:gd name="T83" fmla="*/ 28 h 146"/>
                <a:gd name="T84" fmla="*/ 92 w 112"/>
                <a:gd name="T85" fmla="*/ 28 h 146"/>
                <a:gd name="T86" fmla="*/ 90 w 112"/>
                <a:gd name="T87" fmla="*/ 26 h 146"/>
                <a:gd name="T88" fmla="*/ 86 w 112"/>
                <a:gd name="T89" fmla="*/ 26 h 146"/>
                <a:gd name="T90" fmla="*/ 86 w 112"/>
                <a:gd name="T91" fmla="*/ 26 h 146"/>
                <a:gd name="T92" fmla="*/ 78 w 112"/>
                <a:gd name="T93" fmla="*/ 28 h 146"/>
                <a:gd name="T94" fmla="*/ 70 w 112"/>
                <a:gd name="T95" fmla="*/ 30 h 146"/>
                <a:gd name="T96" fmla="*/ 64 w 112"/>
                <a:gd name="T97" fmla="*/ 36 h 146"/>
                <a:gd name="T98" fmla="*/ 58 w 112"/>
                <a:gd name="T99" fmla="*/ 44 h 146"/>
                <a:gd name="T100" fmla="*/ 58 w 112"/>
                <a:gd name="T101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2" h="146">
                  <a:moveTo>
                    <a:pt x="58" y="44"/>
                  </a:moveTo>
                  <a:lnTo>
                    <a:pt x="58" y="108"/>
                  </a:lnTo>
                  <a:lnTo>
                    <a:pt x="58" y="108"/>
                  </a:lnTo>
                  <a:lnTo>
                    <a:pt x="60" y="122"/>
                  </a:lnTo>
                  <a:lnTo>
                    <a:pt x="62" y="128"/>
                  </a:lnTo>
                  <a:lnTo>
                    <a:pt x="62" y="128"/>
                  </a:lnTo>
                  <a:lnTo>
                    <a:pt x="68" y="132"/>
                  </a:lnTo>
                  <a:lnTo>
                    <a:pt x="80" y="134"/>
                  </a:lnTo>
                  <a:lnTo>
                    <a:pt x="82" y="134"/>
                  </a:lnTo>
                  <a:lnTo>
                    <a:pt x="82" y="146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12" y="132"/>
                  </a:lnTo>
                  <a:lnTo>
                    <a:pt x="18" y="128"/>
                  </a:lnTo>
                  <a:lnTo>
                    <a:pt x="18" y="128"/>
                  </a:lnTo>
                  <a:lnTo>
                    <a:pt x="20" y="122"/>
                  </a:lnTo>
                  <a:lnTo>
                    <a:pt x="20" y="108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0" y="28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12" y="18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4"/>
                  </a:lnTo>
                  <a:lnTo>
                    <a:pt x="58" y="4"/>
                  </a:lnTo>
                  <a:lnTo>
                    <a:pt x="58" y="30"/>
                  </a:lnTo>
                  <a:lnTo>
                    <a:pt x="58" y="30"/>
                  </a:lnTo>
                  <a:lnTo>
                    <a:pt x="68" y="18"/>
                  </a:lnTo>
                  <a:lnTo>
                    <a:pt x="78" y="8"/>
                  </a:lnTo>
                  <a:lnTo>
                    <a:pt x="90" y="2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12" y="2"/>
                  </a:lnTo>
                  <a:lnTo>
                    <a:pt x="112" y="46"/>
                  </a:lnTo>
                  <a:lnTo>
                    <a:pt x="94" y="46"/>
                  </a:lnTo>
                  <a:lnTo>
                    <a:pt x="94" y="44"/>
                  </a:lnTo>
                  <a:lnTo>
                    <a:pt x="94" y="44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90" y="26"/>
                  </a:lnTo>
                  <a:lnTo>
                    <a:pt x="86" y="26"/>
                  </a:lnTo>
                  <a:lnTo>
                    <a:pt x="86" y="26"/>
                  </a:lnTo>
                  <a:lnTo>
                    <a:pt x="78" y="28"/>
                  </a:lnTo>
                  <a:lnTo>
                    <a:pt x="70" y="30"/>
                  </a:lnTo>
                  <a:lnTo>
                    <a:pt x="64" y="36"/>
                  </a:lnTo>
                  <a:lnTo>
                    <a:pt x="58" y="44"/>
                  </a:lnTo>
                  <a:lnTo>
                    <a:pt x="58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39"/>
            <p:cNvSpPr>
              <a:spLocks/>
            </p:cNvSpPr>
            <p:nvPr/>
          </p:nvSpPr>
          <p:spPr bwMode="auto">
            <a:xfrm>
              <a:off x="5525" y="2007"/>
              <a:ext cx="114" cy="148"/>
            </a:xfrm>
            <a:custGeom>
              <a:avLst/>
              <a:gdLst>
                <a:gd name="T0" fmla="*/ 0 w 114"/>
                <a:gd name="T1" fmla="*/ 102 h 148"/>
                <a:gd name="T2" fmla="*/ 18 w 114"/>
                <a:gd name="T3" fmla="*/ 104 h 148"/>
                <a:gd name="T4" fmla="*/ 18 w 114"/>
                <a:gd name="T5" fmla="*/ 118 h 148"/>
                <a:gd name="T6" fmla="*/ 22 w 114"/>
                <a:gd name="T7" fmla="*/ 126 h 148"/>
                <a:gd name="T8" fmla="*/ 34 w 114"/>
                <a:gd name="T9" fmla="*/ 134 h 148"/>
                <a:gd name="T10" fmla="*/ 52 w 114"/>
                <a:gd name="T11" fmla="*/ 136 h 148"/>
                <a:gd name="T12" fmla="*/ 62 w 114"/>
                <a:gd name="T13" fmla="*/ 134 h 148"/>
                <a:gd name="T14" fmla="*/ 70 w 114"/>
                <a:gd name="T15" fmla="*/ 130 h 148"/>
                <a:gd name="T16" fmla="*/ 76 w 114"/>
                <a:gd name="T17" fmla="*/ 114 h 148"/>
                <a:gd name="T18" fmla="*/ 74 w 114"/>
                <a:gd name="T19" fmla="*/ 108 h 148"/>
                <a:gd name="T20" fmla="*/ 62 w 114"/>
                <a:gd name="T21" fmla="*/ 96 h 148"/>
                <a:gd name="T22" fmla="*/ 40 w 114"/>
                <a:gd name="T23" fmla="*/ 86 h 148"/>
                <a:gd name="T24" fmla="*/ 22 w 114"/>
                <a:gd name="T25" fmla="*/ 78 h 148"/>
                <a:gd name="T26" fmla="*/ 6 w 114"/>
                <a:gd name="T27" fmla="*/ 62 h 148"/>
                <a:gd name="T28" fmla="*/ 0 w 114"/>
                <a:gd name="T29" fmla="*/ 50 h 148"/>
                <a:gd name="T30" fmla="*/ 0 w 114"/>
                <a:gd name="T31" fmla="*/ 42 h 148"/>
                <a:gd name="T32" fmla="*/ 4 w 114"/>
                <a:gd name="T33" fmla="*/ 26 h 148"/>
                <a:gd name="T34" fmla="*/ 16 w 114"/>
                <a:gd name="T35" fmla="*/ 12 h 148"/>
                <a:gd name="T36" fmla="*/ 24 w 114"/>
                <a:gd name="T37" fmla="*/ 6 h 148"/>
                <a:gd name="T38" fmla="*/ 46 w 114"/>
                <a:gd name="T39" fmla="*/ 2 h 148"/>
                <a:gd name="T40" fmla="*/ 58 w 114"/>
                <a:gd name="T41" fmla="*/ 0 h 148"/>
                <a:gd name="T42" fmla="*/ 102 w 114"/>
                <a:gd name="T43" fmla="*/ 8 h 148"/>
                <a:gd name="T44" fmla="*/ 84 w 114"/>
                <a:gd name="T45" fmla="*/ 42 h 148"/>
                <a:gd name="T46" fmla="*/ 84 w 114"/>
                <a:gd name="T47" fmla="*/ 32 h 148"/>
                <a:gd name="T48" fmla="*/ 82 w 114"/>
                <a:gd name="T49" fmla="*/ 24 h 148"/>
                <a:gd name="T50" fmla="*/ 70 w 114"/>
                <a:gd name="T51" fmla="*/ 14 h 148"/>
                <a:gd name="T52" fmla="*/ 60 w 114"/>
                <a:gd name="T53" fmla="*/ 12 h 148"/>
                <a:gd name="T54" fmla="*/ 44 w 114"/>
                <a:gd name="T55" fmla="*/ 18 h 148"/>
                <a:gd name="T56" fmla="*/ 38 w 114"/>
                <a:gd name="T57" fmla="*/ 26 h 148"/>
                <a:gd name="T58" fmla="*/ 36 w 114"/>
                <a:gd name="T59" fmla="*/ 36 h 148"/>
                <a:gd name="T60" fmla="*/ 42 w 114"/>
                <a:gd name="T61" fmla="*/ 48 h 148"/>
                <a:gd name="T62" fmla="*/ 50 w 114"/>
                <a:gd name="T63" fmla="*/ 52 h 148"/>
                <a:gd name="T64" fmla="*/ 74 w 114"/>
                <a:gd name="T65" fmla="*/ 62 h 148"/>
                <a:gd name="T66" fmla="*/ 92 w 114"/>
                <a:gd name="T67" fmla="*/ 72 h 148"/>
                <a:gd name="T68" fmla="*/ 108 w 114"/>
                <a:gd name="T69" fmla="*/ 86 h 148"/>
                <a:gd name="T70" fmla="*/ 114 w 114"/>
                <a:gd name="T71" fmla="*/ 98 h 148"/>
                <a:gd name="T72" fmla="*/ 114 w 114"/>
                <a:gd name="T73" fmla="*/ 104 h 148"/>
                <a:gd name="T74" fmla="*/ 110 w 114"/>
                <a:gd name="T75" fmla="*/ 122 h 148"/>
                <a:gd name="T76" fmla="*/ 98 w 114"/>
                <a:gd name="T77" fmla="*/ 136 h 148"/>
                <a:gd name="T78" fmla="*/ 88 w 114"/>
                <a:gd name="T79" fmla="*/ 142 h 148"/>
                <a:gd name="T80" fmla="*/ 68 w 114"/>
                <a:gd name="T81" fmla="*/ 148 h 148"/>
                <a:gd name="T82" fmla="*/ 54 w 114"/>
                <a:gd name="T83" fmla="*/ 148 h 148"/>
                <a:gd name="T84" fmla="*/ 26 w 114"/>
                <a:gd name="T85" fmla="*/ 146 h 148"/>
                <a:gd name="T86" fmla="*/ 0 w 114"/>
                <a:gd name="T87" fmla="*/ 13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4" h="148">
                  <a:moveTo>
                    <a:pt x="0" y="138"/>
                  </a:moveTo>
                  <a:lnTo>
                    <a:pt x="0" y="102"/>
                  </a:lnTo>
                  <a:lnTo>
                    <a:pt x="18" y="102"/>
                  </a:lnTo>
                  <a:lnTo>
                    <a:pt x="18" y="104"/>
                  </a:lnTo>
                  <a:lnTo>
                    <a:pt x="18" y="104"/>
                  </a:lnTo>
                  <a:lnTo>
                    <a:pt x="18" y="118"/>
                  </a:lnTo>
                  <a:lnTo>
                    <a:pt x="22" y="126"/>
                  </a:lnTo>
                  <a:lnTo>
                    <a:pt x="22" y="126"/>
                  </a:lnTo>
                  <a:lnTo>
                    <a:pt x="28" y="130"/>
                  </a:lnTo>
                  <a:lnTo>
                    <a:pt x="34" y="134"/>
                  </a:lnTo>
                  <a:lnTo>
                    <a:pt x="44" y="136"/>
                  </a:lnTo>
                  <a:lnTo>
                    <a:pt x="52" y="136"/>
                  </a:lnTo>
                  <a:lnTo>
                    <a:pt x="52" y="136"/>
                  </a:lnTo>
                  <a:lnTo>
                    <a:pt x="62" y="134"/>
                  </a:lnTo>
                  <a:lnTo>
                    <a:pt x="70" y="130"/>
                  </a:lnTo>
                  <a:lnTo>
                    <a:pt x="70" y="130"/>
                  </a:lnTo>
                  <a:lnTo>
                    <a:pt x="74" y="124"/>
                  </a:lnTo>
                  <a:lnTo>
                    <a:pt x="76" y="114"/>
                  </a:lnTo>
                  <a:lnTo>
                    <a:pt x="76" y="114"/>
                  </a:lnTo>
                  <a:lnTo>
                    <a:pt x="74" y="108"/>
                  </a:lnTo>
                  <a:lnTo>
                    <a:pt x="70" y="102"/>
                  </a:lnTo>
                  <a:lnTo>
                    <a:pt x="62" y="96"/>
                  </a:lnTo>
                  <a:lnTo>
                    <a:pt x="52" y="90"/>
                  </a:lnTo>
                  <a:lnTo>
                    <a:pt x="40" y="86"/>
                  </a:lnTo>
                  <a:lnTo>
                    <a:pt x="40" y="86"/>
                  </a:lnTo>
                  <a:lnTo>
                    <a:pt x="22" y="78"/>
                  </a:lnTo>
                  <a:lnTo>
                    <a:pt x="10" y="68"/>
                  </a:lnTo>
                  <a:lnTo>
                    <a:pt x="6" y="62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34"/>
                  </a:lnTo>
                  <a:lnTo>
                    <a:pt x="4" y="26"/>
                  </a:lnTo>
                  <a:lnTo>
                    <a:pt x="8" y="18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24" y="6"/>
                  </a:lnTo>
                  <a:lnTo>
                    <a:pt x="34" y="4"/>
                  </a:lnTo>
                  <a:lnTo>
                    <a:pt x="46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80" y="2"/>
                  </a:lnTo>
                  <a:lnTo>
                    <a:pt x="102" y="8"/>
                  </a:lnTo>
                  <a:lnTo>
                    <a:pt x="102" y="42"/>
                  </a:lnTo>
                  <a:lnTo>
                    <a:pt x="84" y="42"/>
                  </a:lnTo>
                  <a:lnTo>
                    <a:pt x="84" y="38"/>
                  </a:lnTo>
                  <a:lnTo>
                    <a:pt x="84" y="32"/>
                  </a:lnTo>
                  <a:lnTo>
                    <a:pt x="84" y="32"/>
                  </a:lnTo>
                  <a:lnTo>
                    <a:pt x="82" y="24"/>
                  </a:lnTo>
                  <a:lnTo>
                    <a:pt x="78" y="18"/>
                  </a:lnTo>
                  <a:lnTo>
                    <a:pt x="70" y="14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52" y="14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38" y="2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8" y="42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50" y="52"/>
                  </a:lnTo>
                  <a:lnTo>
                    <a:pt x="62" y="58"/>
                  </a:lnTo>
                  <a:lnTo>
                    <a:pt x="74" y="62"/>
                  </a:lnTo>
                  <a:lnTo>
                    <a:pt x="74" y="62"/>
                  </a:lnTo>
                  <a:lnTo>
                    <a:pt x="92" y="72"/>
                  </a:lnTo>
                  <a:lnTo>
                    <a:pt x="104" y="80"/>
                  </a:lnTo>
                  <a:lnTo>
                    <a:pt x="108" y="86"/>
                  </a:lnTo>
                  <a:lnTo>
                    <a:pt x="112" y="92"/>
                  </a:lnTo>
                  <a:lnTo>
                    <a:pt x="114" y="98"/>
                  </a:lnTo>
                  <a:lnTo>
                    <a:pt x="114" y="104"/>
                  </a:lnTo>
                  <a:lnTo>
                    <a:pt x="114" y="104"/>
                  </a:lnTo>
                  <a:lnTo>
                    <a:pt x="114" y="114"/>
                  </a:lnTo>
                  <a:lnTo>
                    <a:pt x="110" y="122"/>
                  </a:lnTo>
                  <a:lnTo>
                    <a:pt x="104" y="130"/>
                  </a:lnTo>
                  <a:lnTo>
                    <a:pt x="98" y="136"/>
                  </a:lnTo>
                  <a:lnTo>
                    <a:pt x="98" y="136"/>
                  </a:lnTo>
                  <a:lnTo>
                    <a:pt x="88" y="142"/>
                  </a:lnTo>
                  <a:lnTo>
                    <a:pt x="78" y="146"/>
                  </a:lnTo>
                  <a:lnTo>
                    <a:pt x="68" y="148"/>
                  </a:lnTo>
                  <a:lnTo>
                    <a:pt x="54" y="148"/>
                  </a:lnTo>
                  <a:lnTo>
                    <a:pt x="54" y="148"/>
                  </a:lnTo>
                  <a:lnTo>
                    <a:pt x="40" y="148"/>
                  </a:lnTo>
                  <a:lnTo>
                    <a:pt x="26" y="146"/>
                  </a:lnTo>
                  <a:lnTo>
                    <a:pt x="12" y="144"/>
                  </a:lnTo>
                  <a:lnTo>
                    <a:pt x="0" y="138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40"/>
            <p:cNvSpPr>
              <a:spLocks noEditPoints="1"/>
            </p:cNvSpPr>
            <p:nvPr/>
          </p:nvSpPr>
          <p:spPr bwMode="auto">
            <a:xfrm>
              <a:off x="5655" y="1949"/>
              <a:ext cx="80" cy="204"/>
            </a:xfrm>
            <a:custGeom>
              <a:avLst/>
              <a:gdLst>
                <a:gd name="T0" fmla="*/ 60 w 80"/>
                <a:gd name="T1" fmla="*/ 62 h 204"/>
                <a:gd name="T2" fmla="*/ 60 w 80"/>
                <a:gd name="T3" fmla="*/ 166 h 204"/>
                <a:gd name="T4" fmla="*/ 60 w 80"/>
                <a:gd name="T5" fmla="*/ 166 h 204"/>
                <a:gd name="T6" fmla="*/ 60 w 80"/>
                <a:gd name="T7" fmla="*/ 180 h 204"/>
                <a:gd name="T8" fmla="*/ 62 w 80"/>
                <a:gd name="T9" fmla="*/ 186 h 204"/>
                <a:gd name="T10" fmla="*/ 62 w 80"/>
                <a:gd name="T11" fmla="*/ 186 h 204"/>
                <a:gd name="T12" fmla="*/ 68 w 80"/>
                <a:gd name="T13" fmla="*/ 190 h 204"/>
                <a:gd name="T14" fmla="*/ 78 w 80"/>
                <a:gd name="T15" fmla="*/ 192 h 204"/>
                <a:gd name="T16" fmla="*/ 80 w 80"/>
                <a:gd name="T17" fmla="*/ 192 h 204"/>
                <a:gd name="T18" fmla="*/ 80 w 80"/>
                <a:gd name="T19" fmla="*/ 204 h 204"/>
                <a:gd name="T20" fmla="*/ 0 w 80"/>
                <a:gd name="T21" fmla="*/ 204 h 204"/>
                <a:gd name="T22" fmla="*/ 0 w 80"/>
                <a:gd name="T23" fmla="*/ 192 h 204"/>
                <a:gd name="T24" fmla="*/ 4 w 80"/>
                <a:gd name="T25" fmla="*/ 192 h 204"/>
                <a:gd name="T26" fmla="*/ 4 w 80"/>
                <a:gd name="T27" fmla="*/ 192 h 204"/>
                <a:gd name="T28" fmla="*/ 14 w 80"/>
                <a:gd name="T29" fmla="*/ 190 h 204"/>
                <a:gd name="T30" fmla="*/ 18 w 80"/>
                <a:gd name="T31" fmla="*/ 186 h 204"/>
                <a:gd name="T32" fmla="*/ 18 w 80"/>
                <a:gd name="T33" fmla="*/ 186 h 204"/>
                <a:gd name="T34" fmla="*/ 20 w 80"/>
                <a:gd name="T35" fmla="*/ 180 h 204"/>
                <a:gd name="T36" fmla="*/ 22 w 80"/>
                <a:gd name="T37" fmla="*/ 166 h 204"/>
                <a:gd name="T38" fmla="*/ 22 w 80"/>
                <a:gd name="T39" fmla="*/ 100 h 204"/>
                <a:gd name="T40" fmla="*/ 22 w 80"/>
                <a:gd name="T41" fmla="*/ 100 h 204"/>
                <a:gd name="T42" fmla="*/ 20 w 80"/>
                <a:gd name="T43" fmla="*/ 86 h 204"/>
                <a:gd name="T44" fmla="*/ 18 w 80"/>
                <a:gd name="T45" fmla="*/ 78 h 204"/>
                <a:gd name="T46" fmla="*/ 18 w 80"/>
                <a:gd name="T47" fmla="*/ 78 h 204"/>
                <a:gd name="T48" fmla="*/ 14 w 80"/>
                <a:gd name="T49" fmla="*/ 76 h 204"/>
                <a:gd name="T50" fmla="*/ 4 w 80"/>
                <a:gd name="T51" fmla="*/ 74 h 204"/>
                <a:gd name="T52" fmla="*/ 0 w 80"/>
                <a:gd name="T53" fmla="*/ 74 h 204"/>
                <a:gd name="T54" fmla="*/ 0 w 80"/>
                <a:gd name="T55" fmla="*/ 62 h 204"/>
                <a:gd name="T56" fmla="*/ 60 w 80"/>
                <a:gd name="T57" fmla="*/ 62 h 204"/>
                <a:gd name="T58" fmla="*/ 22 w 80"/>
                <a:gd name="T59" fmla="*/ 38 h 204"/>
                <a:gd name="T60" fmla="*/ 22 w 80"/>
                <a:gd name="T61" fmla="*/ 0 h 204"/>
                <a:gd name="T62" fmla="*/ 60 w 80"/>
                <a:gd name="T63" fmla="*/ 0 h 204"/>
                <a:gd name="T64" fmla="*/ 60 w 80"/>
                <a:gd name="T65" fmla="*/ 38 h 204"/>
                <a:gd name="T66" fmla="*/ 22 w 80"/>
                <a:gd name="T67" fmla="*/ 38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0" h="204">
                  <a:moveTo>
                    <a:pt x="60" y="62"/>
                  </a:moveTo>
                  <a:lnTo>
                    <a:pt x="60" y="166"/>
                  </a:lnTo>
                  <a:lnTo>
                    <a:pt x="60" y="166"/>
                  </a:lnTo>
                  <a:lnTo>
                    <a:pt x="60" y="180"/>
                  </a:lnTo>
                  <a:lnTo>
                    <a:pt x="62" y="186"/>
                  </a:lnTo>
                  <a:lnTo>
                    <a:pt x="62" y="186"/>
                  </a:lnTo>
                  <a:lnTo>
                    <a:pt x="68" y="190"/>
                  </a:lnTo>
                  <a:lnTo>
                    <a:pt x="78" y="192"/>
                  </a:lnTo>
                  <a:lnTo>
                    <a:pt x="80" y="192"/>
                  </a:lnTo>
                  <a:lnTo>
                    <a:pt x="80" y="204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4" y="192"/>
                  </a:lnTo>
                  <a:lnTo>
                    <a:pt x="4" y="192"/>
                  </a:lnTo>
                  <a:lnTo>
                    <a:pt x="14" y="190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20" y="180"/>
                  </a:lnTo>
                  <a:lnTo>
                    <a:pt x="22" y="166"/>
                  </a:lnTo>
                  <a:lnTo>
                    <a:pt x="22" y="100"/>
                  </a:lnTo>
                  <a:lnTo>
                    <a:pt x="22" y="100"/>
                  </a:lnTo>
                  <a:lnTo>
                    <a:pt x="20" y="86"/>
                  </a:lnTo>
                  <a:lnTo>
                    <a:pt x="18" y="78"/>
                  </a:lnTo>
                  <a:lnTo>
                    <a:pt x="18" y="78"/>
                  </a:lnTo>
                  <a:lnTo>
                    <a:pt x="14" y="76"/>
                  </a:lnTo>
                  <a:lnTo>
                    <a:pt x="4" y="74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60" y="62"/>
                  </a:lnTo>
                  <a:close/>
                  <a:moveTo>
                    <a:pt x="22" y="38"/>
                  </a:moveTo>
                  <a:lnTo>
                    <a:pt x="22" y="0"/>
                  </a:lnTo>
                  <a:lnTo>
                    <a:pt x="60" y="0"/>
                  </a:lnTo>
                  <a:lnTo>
                    <a:pt x="60" y="38"/>
                  </a:lnTo>
                  <a:lnTo>
                    <a:pt x="22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41"/>
            <p:cNvSpPr>
              <a:spLocks/>
            </p:cNvSpPr>
            <p:nvPr/>
          </p:nvSpPr>
          <p:spPr bwMode="auto">
            <a:xfrm>
              <a:off x="5745" y="1981"/>
              <a:ext cx="252" cy="222"/>
            </a:xfrm>
            <a:custGeom>
              <a:avLst/>
              <a:gdLst>
                <a:gd name="T0" fmla="*/ 56 w 252"/>
                <a:gd name="T1" fmla="*/ 42 h 222"/>
                <a:gd name="T2" fmla="*/ 56 w 252"/>
                <a:gd name="T3" fmla="*/ 128 h 222"/>
                <a:gd name="T4" fmla="*/ 60 w 252"/>
                <a:gd name="T5" fmla="*/ 154 h 222"/>
                <a:gd name="T6" fmla="*/ 62 w 252"/>
                <a:gd name="T7" fmla="*/ 156 h 222"/>
                <a:gd name="T8" fmla="*/ 74 w 252"/>
                <a:gd name="T9" fmla="*/ 160 h 222"/>
                <a:gd name="T10" fmla="*/ 82 w 252"/>
                <a:gd name="T11" fmla="*/ 158 h 222"/>
                <a:gd name="T12" fmla="*/ 88 w 252"/>
                <a:gd name="T13" fmla="*/ 170 h 222"/>
                <a:gd name="T14" fmla="*/ 76 w 252"/>
                <a:gd name="T15" fmla="*/ 174 h 222"/>
                <a:gd name="T16" fmla="*/ 66 w 252"/>
                <a:gd name="T17" fmla="*/ 174 h 222"/>
                <a:gd name="T18" fmla="*/ 44 w 252"/>
                <a:gd name="T19" fmla="*/ 172 h 222"/>
                <a:gd name="T20" fmla="*/ 30 w 252"/>
                <a:gd name="T21" fmla="*/ 162 h 222"/>
                <a:gd name="T22" fmla="*/ 24 w 252"/>
                <a:gd name="T23" fmla="*/ 156 h 222"/>
                <a:gd name="T24" fmla="*/ 18 w 252"/>
                <a:gd name="T25" fmla="*/ 138 h 222"/>
                <a:gd name="T26" fmla="*/ 18 w 252"/>
                <a:gd name="T27" fmla="*/ 42 h 222"/>
                <a:gd name="T28" fmla="*/ 0 w 252"/>
                <a:gd name="T29" fmla="*/ 30 h 222"/>
                <a:gd name="T30" fmla="*/ 18 w 252"/>
                <a:gd name="T31" fmla="*/ 6 h 222"/>
                <a:gd name="T32" fmla="*/ 56 w 252"/>
                <a:gd name="T33" fmla="*/ 30 h 222"/>
                <a:gd name="T34" fmla="*/ 160 w 252"/>
                <a:gd name="T35" fmla="*/ 42 h 222"/>
                <a:gd name="T36" fmla="*/ 158 w 252"/>
                <a:gd name="T37" fmla="*/ 42 h 222"/>
                <a:gd name="T38" fmla="*/ 142 w 252"/>
                <a:gd name="T39" fmla="*/ 44 h 222"/>
                <a:gd name="T40" fmla="*/ 142 w 252"/>
                <a:gd name="T41" fmla="*/ 46 h 222"/>
                <a:gd name="T42" fmla="*/ 176 w 252"/>
                <a:gd name="T43" fmla="*/ 126 h 222"/>
                <a:gd name="T44" fmla="*/ 208 w 252"/>
                <a:gd name="T45" fmla="*/ 66 h 222"/>
                <a:gd name="T46" fmla="*/ 216 w 252"/>
                <a:gd name="T47" fmla="*/ 46 h 222"/>
                <a:gd name="T48" fmla="*/ 216 w 252"/>
                <a:gd name="T49" fmla="*/ 44 h 222"/>
                <a:gd name="T50" fmla="*/ 204 w 252"/>
                <a:gd name="T51" fmla="*/ 42 h 222"/>
                <a:gd name="T52" fmla="*/ 202 w 252"/>
                <a:gd name="T53" fmla="*/ 30 h 222"/>
                <a:gd name="T54" fmla="*/ 252 w 252"/>
                <a:gd name="T55" fmla="*/ 42 h 222"/>
                <a:gd name="T56" fmla="*/ 250 w 252"/>
                <a:gd name="T57" fmla="*/ 42 h 222"/>
                <a:gd name="T58" fmla="*/ 236 w 252"/>
                <a:gd name="T59" fmla="*/ 46 h 222"/>
                <a:gd name="T60" fmla="*/ 222 w 252"/>
                <a:gd name="T61" fmla="*/ 66 h 222"/>
                <a:gd name="T62" fmla="*/ 106 w 252"/>
                <a:gd name="T63" fmla="*/ 222 h 222"/>
                <a:gd name="T64" fmla="*/ 106 w 252"/>
                <a:gd name="T65" fmla="*/ 66 h 222"/>
                <a:gd name="T66" fmla="*/ 94 w 252"/>
                <a:gd name="T67" fmla="*/ 46 h 222"/>
                <a:gd name="T68" fmla="*/ 92 w 252"/>
                <a:gd name="T69" fmla="*/ 44 h 222"/>
                <a:gd name="T70" fmla="*/ 86 w 252"/>
                <a:gd name="T71" fmla="*/ 4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2" h="222">
                  <a:moveTo>
                    <a:pt x="86" y="42"/>
                  </a:moveTo>
                  <a:lnTo>
                    <a:pt x="56" y="42"/>
                  </a:lnTo>
                  <a:lnTo>
                    <a:pt x="56" y="128"/>
                  </a:lnTo>
                  <a:lnTo>
                    <a:pt x="56" y="128"/>
                  </a:lnTo>
                  <a:lnTo>
                    <a:pt x="56" y="144"/>
                  </a:lnTo>
                  <a:lnTo>
                    <a:pt x="60" y="154"/>
                  </a:lnTo>
                  <a:lnTo>
                    <a:pt x="60" y="154"/>
                  </a:lnTo>
                  <a:lnTo>
                    <a:pt x="62" y="156"/>
                  </a:lnTo>
                  <a:lnTo>
                    <a:pt x="64" y="158"/>
                  </a:lnTo>
                  <a:lnTo>
                    <a:pt x="74" y="160"/>
                  </a:lnTo>
                  <a:lnTo>
                    <a:pt x="74" y="160"/>
                  </a:lnTo>
                  <a:lnTo>
                    <a:pt x="82" y="158"/>
                  </a:lnTo>
                  <a:lnTo>
                    <a:pt x="88" y="156"/>
                  </a:lnTo>
                  <a:lnTo>
                    <a:pt x="88" y="170"/>
                  </a:lnTo>
                  <a:lnTo>
                    <a:pt x="88" y="170"/>
                  </a:lnTo>
                  <a:lnTo>
                    <a:pt x="76" y="174"/>
                  </a:lnTo>
                  <a:lnTo>
                    <a:pt x="66" y="174"/>
                  </a:lnTo>
                  <a:lnTo>
                    <a:pt x="66" y="174"/>
                  </a:lnTo>
                  <a:lnTo>
                    <a:pt x="54" y="174"/>
                  </a:lnTo>
                  <a:lnTo>
                    <a:pt x="44" y="172"/>
                  </a:lnTo>
                  <a:lnTo>
                    <a:pt x="36" y="168"/>
                  </a:lnTo>
                  <a:lnTo>
                    <a:pt x="30" y="162"/>
                  </a:lnTo>
                  <a:lnTo>
                    <a:pt x="30" y="162"/>
                  </a:lnTo>
                  <a:lnTo>
                    <a:pt x="24" y="156"/>
                  </a:lnTo>
                  <a:lnTo>
                    <a:pt x="20" y="148"/>
                  </a:lnTo>
                  <a:lnTo>
                    <a:pt x="18" y="138"/>
                  </a:lnTo>
                  <a:lnTo>
                    <a:pt x="18" y="128"/>
                  </a:lnTo>
                  <a:lnTo>
                    <a:pt x="18" y="42"/>
                  </a:lnTo>
                  <a:lnTo>
                    <a:pt x="0" y="42"/>
                  </a:lnTo>
                  <a:lnTo>
                    <a:pt x="0" y="30"/>
                  </a:lnTo>
                  <a:lnTo>
                    <a:pt x="18" y="30"/>
                  </a:lnTo>
                  <a:lnTo>
                    <a:pt x="18" y="6"/>
                  </a:lnTo>
                  <a:lnTo>
                    <a:pt x="56" y="0"/>
                  </a:lnTo>
                  <a:lnTo>
                    <a:pt x="56" y="30"/>
                  </a:lnTo>
                  <a:lnTo>
                    <a:pt x="160" y="30"/>
                  </a:lnTo>
                  <a:lnTo>
                    <a:pt x="160" y="42"/>
                  </a:lnTo>
                  <a:lnTo>
                    <a:pt x="158" y="42"/>
                  </a:lnTo>
                  <a:lnTo>
                    <a:pt x="158" y="42"/>
                  </a:lnTo>
                  <a:lnTo>
                    <a:pt x="146" y="42"/>
                  </a:lnTo>
                  <a:lnTo>
                    <a:pt x="142" y="44"/>
                  </a:lnTo>
                  <a:lnTo>
                    <a:pt x="142" y="46"/>
                  </a:lnTo>
                  <a:lnTo>
                    <a:pt x="142" y="46"/>
                  </a:lnTo>
                  <a:lnTo>
                    <a:pt x="150" y="66"/>
                  </a:lnTo>
                  <a:lnTo>
                    <a:pt x="176" y="126"/>
                  </a:lnTo>
                  <a:lnTo>
                    <a:pt x="208" y="66"/>
                  </a:lnTo>
                  <a:lnTo>
                    <a:pt x="208" y="66"/>
                  </a:lnTo>
                  <a:lnTo>
                    <a:pt x="214" y="52"/>
                  </a:lnTo>
                  <a:lnTo>
                    <a:pt x="216" y="46"/>
                  </a:lnTo>
                  <a:lnTo>
                    <a:pt x="216" y="46"/>
                  </a:lnTo>
                  <a:lnTo>
                    <a:pt x="216" y="44"/>
                  </a:lnTo>
                  <a:lnTo>
                    <a:pt x="214" y="42"/>
                  </a:lnTo>
                  <a:lnTo>
                    <a:pt x="204" y="42"/>
                  </a:lnTo>
                  <a:lnTo>
                    <a:pt x="202" y="42"/>
                  </a:lnTo>
                  <a:lnTo>
                    <a:pt x="202" y="30"/>
                  </a:lnTo>
                  <a:lnTo>
                    <a:pt x="252" y="30"/>
                  </a:lnTo>
                  <a:lnTo>
                    <a:pt x="252" y="42"/>
                  </a:lnTo>
                  <a:lnTo>
                    <a:pt x="250" y="42"/>
                  </a:lnTo>
                  <a:lnTo>
                    <a:pt x="250" y="42"/>
                  </a:lnTo>
                  <a:lnTo>
                    <a:pt x="240" y="42"/>
                  </a:lnTo>
                  <a:lnTo>
                    <a:pt x="236" y="46"/>
                  </a:lnTo>
                  <a:lnTo>
                    <a:pt x="236" y="46"/>
                  </a:lnTo>
                  <a:lnTo>
                    <a:pt x="222" y="66"/>
                  </a:lnTo>
                  <a:lnTo>
                    <a:pt x="140" y="222"/>
                  </a:lnTo>
                  <a:lnTo>
                    <a:pt x="106" y="222"/>
                  </a:lnTo>
                  <a:lnTo>
                    <a:pt x="154" y="170"/>
                  </a:lnTo>
                  <a:lnTo>
                    <a:pt x="106" y="66"/>
                  </a:lnTo>
                  <a:lnTo>
                    <a:pt x="106" y="66"/>
                  </a:lnTo>
                  <a:lnTo>
                    <a:pt x="94" y="46"/>
                  </a:lnTo>
                  <a:lnTo>
                    <a:pt x="94" y="46"/>
                  </a:lnTo>
                  <a:lnTo>
                    <a:pt x="92" y="44"/>
                  </a:lnTo>
                  <a:lnTo>
                    <a:pt x="86" y="42"/>
                  </a:lnTo>
                  <a:lnTo>
                    <a:pt x="86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42"/>
            <p:cNvSpPr>
              <a:spLocks/>
            </p:cNvSpPr>
            <p:nvPr/>
          </p:nvSpPr>
          <p:spPr bwMode="auto">
            <a:xfrm>
              <a:off x="2347" y="2265"/>
              <a:ext cx="110" cy="116"/>
            </a:xfrm>
            <a:custGeom>
              <a:avLst/>
              <a:gdLst>
                <a:gd name="T0" fmla="*/ 30 w 110"/>
                <a:gd name="T1" fmla="*/ 64 h 116"/>
                <a:gd name="T2" fmla="*/ 14 w 110"/>
                <a:gd name="T3" fmla="*/ 22 h 116"/>
                <a:gd name="T4" fmla="*/ 14 w 110"/>
                <a:gd name="T5" fmla="*/ 22 h 116"/>
                <a:gd name="T6" fmla="*/ 8 w 110"/>
                <a:gd name="T7" fmla="*/ 8 h 116"/>
                <a:gd name="T8" fmla="*/ 8 w 110"/>
                <a:gd name="T9" fmla="*/ 8 h 116"/>
                <a:gd name="T10" fmla="*/ 2 w 110"/>
                <a:gd name="T11" fmla="*/ 6 h 116"/>
                <a:gd name="T12" fmla="*/ 0 w 110"/>
                <a:gd name="T13" fmla="*/ 6 h 116"/>
                <a:gd name="T14" fmla="*/ 2 w 110"/>
                <a:gd name="T15" fmla="*/ 0 h 116"/>
                <a:gd name="T16" fmla="*/ 48 w 110"/>
                <a:gd name="T17" fmla="*/ 0 h 116"/>
                <a:gd name="T18" fmla="*/ 46 w 110"/>
                <a:gd name="T19" fmla="*/ 6 h 116"/>
                <a:gd name="T20" fmla="*/ 44 w 110"/>
                <a:gd name="T21" fmla="*/ 6 h 116"/>
                <a:gd name="T22" fmla="*/ 44 w 110"/>
                <a:gd name="T23" fmla="*/ 6 h 116"/>
                <a:gd name="T24" fmla="*/ 38 w 110"/>
                <a:gd name="T25" fmla="*/ 8 h 116"/>
                <a:gd name="T26" fmla="*/ 36 w 110"/>
                <a:gd name="T27" fmla="*/ 10 h 116"/>
                <a:gd name="T28" fmla="*/ 36 w 110"/>
                <a:gd name="T29" fmla="*/ 10 h 116"/>
                <a:gd name="T30" fmla="*/ 40 w 110"/>
                <a:gd name="T31" fmla="*/ 22 h 116"/>
                <a:gd name="T32" fmla="*/ 52 w 110"/>
                <a:gd name="T33" fmla="*/ 54 h 116"/>
                <a:gd name="T34" fmla="*/ 78 w 110"/>
                <a:gd name="T35" fmla="*/ 22 h 116"/>
                <a:gd name="T36" fmla="*/ 78 w 110"/>
                <a:gd name="T37" fmla="*/ 22 h 116"/>
                <a:gd name="T38" fmla="*/ 84 w 110"/>
                <a:gd name="T39" fmla="*/ 14 h 116"/>
                <a:gd name="T40" fmla="*/ 86 w 110"/>
                <a:gd name="T41" fmla="*/ 10 h 116"/>
                <a:gd name="T42" fmla="*/ 86 w 110"/>
                <a:gd name="T43" fmla="*/ 10 h 116"/>
                <a:gd name="T44" fmla="*/ 86 w 110"/>
                <a:gd name="T45" fmla="*/ 8 h 116"/>
                <a:gd name="T46" fmla="*/ 80 w 110"/>
                <a:gd name="T47" fmla="*/ 6 h 116"/>
                <a:gd name="T48" fmla="*/ 80 w 110"/>
                <a:gd name="T49" fmla="*/ 6 h 116"/>
                <a:gd name="T50" fmla="*/ 80 w 110"/>
                <a:gd name="T51" fmla="*/ 0 h 116"/>
                <a:gd name="T52" fmla="*/ 110 w 110"/>
                <a:gd name="T53" fmla="*/ 0 h 116"/>
                <a:gd name="T54" fmla="*/ 110 w 110"/>
                <a:gd name="T55" fmla="*/ 6 h 116"/>
                <a:gd name="T56" fmla="*/ 108 w 110"/>
                <a:gd name="T57" fmla="*/ 6 h 116"/>
                <a:gd name="T58" fmla="*/ 108 w 110"/>
                <a:gd name="T59" fmla="*/ 6 h 116"/>
                <a:gd name="T60" fmla="*/ 104 w 110"/>
                <a:gd name="T61" fmla="*/ 8 h 116"/>
                <a:gd name="T62" fmla="*/ 104 w 110"/>
                <a:gd name="T63" fmla="*/ 8 h 116"/>
                <a:gd name="T64" fmla="*/ 100 w 110"/>
                <a:gd name="T65" fmla="*/ 8 h 116"/>
                <a:gd name="T66" fmla="*/ 98 w 110"/>
                <a:gd name="T67" fmla="*/ 12 h 116"/>
                <a:gd name="T68" fmla="*/ 98 w 110"/>
                <a:gd name="T69" fmla="*/ 12 h 116"/>
                <a:gd name="T70" fmla="*/ 88 w 110"/>
                <a:gd name="T71" fmla="*/ 22 h 116"/>
                <a:gd name="T72" fmla="*/ 56 w 110"/>
                <a:gd name="T73" fmla="*/ 64 h 116"/>
                <a:gd name="T74" fmla="*/ 50 w 110"/>
                <a:gd name="T75" fmla="*/ 94 h 116"/>
                <a:gd name="T76" fmla="*/ 50 w 110"/>
                <a:gd name="T77" fmla="*/ 94 h 116"/>
                <a:gd name="T78" fmla="*/ 48 w 110"/>
                <a:gd name="T79" fmla="*/ 106 h 116"/>
                <a:gd name="T80" fmla="*/ 48 w 110"/>
                <a:gd name="T81" fmla="*/ 106 h 116"/>
                <a:gd name="T82" fmla="*/ 50 w 110"/>
                <a:gd name="T83" fmla="*/ 108 h 116"/>
                <a:gd name="T84" fmla="*/ 50 w 110"/>
                <a:gd name="T85" fmla="*/ 108 h 116"/>
                <a:gd name="T86" fmla="*/ 60 w 110"/>
                <a:gd name="T87" fmla="*/ 110 h 116"/>
                <a:gd name="T88" fmla="*/ 62 w 110"/>
                <a:gd name="T89" fmla="*/ 110 h 116"/>
                <a:gd name="T90" fmla="*/ 60 w 110"/>
                <a:gd name="T91" fmla="*/ 116 h 116"/>
                <a:gd name="T92" fmla="*/ 6 w 110"/>
                <a:gd name="T93" fmla="*/ 116 h 116"/>
                <a:gd name="T94" fmla="*/ 8 w 110"/>
                <a:gd name="T95" fmla="*/ 110 h 116"/>
                <a:gd name="T96" fmla="*/ 8 w 110"/>
                <a:gd name="T97" fmla="*/ 110 h 116"/>
                <a:gd name="T98" fmla="*/ 8 w 110"/>
                <a:gd name="T99" fmla="*/ 110 h 116"/>
                <a:gd name="T100" fmla="*/ 16 w 110"/>
                <a:gd name="T101" fmla="*/ 108 h 116"/>
                <a:gd name="T102" fmla="*/ 20 w 110"/>
                <a:gd name="T103" fmla="*/ 108 h 116"/>
                <a:gd name="T104" fmla="*/ 20 w 110"/>
                <a:gd name="T105" fmla="*/ 108 h 116"/>
                <a:gd name="T106" fmla="*/ 26 w 110"/>
                <a:gd name="T107" fmla="*/ 94 h 116"/>
                <a:gd name="T108" fmla="*/ 30 w 110"/>
                <a:gd name="T109" fmla="*/ 6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0" h="116">
                  <a:moveTo>
                    <a:pt x="30" y="64"/>
                  </a:moveTo>
                  <a:lnTo>
                    <a:pt x="14" y="22"/>
                  </a:lnTo>
                  <a:lnTo>
                    <a:pt x="14" y="22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6"/>
                  </a:lnTo>
                  <a:lnTo>
                    <a:pt x="0" y="6"/>
                  </a:lnTo>
                  <a:lnTo>
                    <a:pt x="2" y="0"/>
                  </a:lnTo>
                  <a:lnTo>
                    <a:pt x="48" y="0"/>
                  </a:lnTo>
                  <a:lnTo>
                    <a:pt x="46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38" y="8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40" y="22"/>
                  </a:lnTo>
                  <a:lnTo>
                    <a:pt x="52" y="54"/>
                  </a:lnTo>
                  <a:lnTo>
                    <a:pt x="78" y="22"/>
                  </a:lnTo>
                  <a:lnTo>
                    <a:pt x="78" y="22"/>
                  </a:lnTo>
                  <a:lnTo>
                    <a:pt x="84" y="14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86" y="8"/>
                  </a:lnTo>
                  <a:lnTo>
                    <a:pt x="80" y="6"/>
                  </a:lnTo>
                  <a:lnTo>
                    <a:pt x="80" y="6"/>
                  </a:lnTo>
                  <a:lnTo>
                    <a:pt x="80" y="0"/>
                  </a:lnTo>
                  <a:lnTo>
                    <a:pt x="110" y="0"/>
                  </a:lnTo>
                  <a:lnTo>
                    <a:pt x="110" y="6"/>
                  </a:lnTo>
                  <a:lnTo>
                    <a:pt x="108" y="6"/>
                  </a:lnTo>
                  <a:lnTo>
                    <a:pt x="108" y="6"/>
                  </a:lnTo>
                  <a:lnTo>
                    <a:pt x="104" y="8"/>
                  </a:lnTo>
                  <a:lnTo>
                    <a:pt x="104" y="8"/>
                  </a:lnTo>
                  <a:lnTo>
                    <a:pt x="100" y="8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88" y="22"/>
                  </a:lnTo>
                  <a:lnTo>
                    <a:pt x="56" y="64"/>
                  </a:lnTo>
                  <a:lnTo>
                    <a:pt x="50" y="94"/>
                  </a:lnTo>
                  <a:lnTo>
                    <a:pt x="50" y="94"/>
                  </a:lnTo>
                  <a:lnTo>
                    <a:pt x="48" y="106"/>
                  </a:lnTo>
                  <a:lnTo>
                    <a:pt x="48" y="106"/>
                  </a:lnTo>
                  <a:lnTo>
                    <a:pt x="50" y="108"/>
                  </a:lnTo>
                  <a:lnTo>
                    <a:pt x="50" y="108"/>
                  </a:lnTo>
                  <a:lnTo>
                    <a:pt x="60" y="110"/>
                  </a:lnTo>
                  <a:lnTo>
                    <a:pt x="62" y="110"/>
                  </a:lnTo>
                  <a:lnTo>
                    <a:pt x="60" y="116"/>
                  </a:lnTo>
                  <a:lnTo>
                    <a:pt x="6" y="116"/>
                  </a:lnTo>
                  <a:lnTo>
                    <a:pt x="8" y="110"/>
                  </a:lnTo>
                  <a:lnTo>
                    <a:pt x="8" y="110"/>
                  </a:lnTo>
                  <a:lnTo>
                    <a:pt x="8" y="110"/>
                  </a:lnTo>
                  <a:lnTo>
                    <a:pt x="16" y="108"/>
                  </a:lnTo>
                  <a:lnTo>
                    <a:pt x="20" y="108"/>
                  </a:lnTo>
                  <a:lnTo>
                    <a:pt x="20" y="108"/>
                  </a:lnTo>
                  <a:lnTo>
                    <a:pt x="26" y="94"/>
                  </a:lnTo>
                  <a:lnTo>
                    <a:pt x="30" y="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43"/>
            <p:cNvSpPr>
              <a:spLocks noEditPoints="1"/>
            </p:cNvSpPr>
            <p:nvPr/>
          </p:nvSpPr>
          <p:spPr bwMode="auto">
            <a:xfrm>
              <a:off x="2435" y="2293"/>
              <a:ext cx="90" cy="90"/>
            </a:xfrm>
            <a:custGeom>
              <a:avLst/>
              <a:gdLst>
                <a:gd name="T0" fmla="*/ 0 w 90"/>
                <a:gd name="T1" fmla="*/ 62 h 90"/>
                <a:gd name="T2" fmla="*/ 4 w 90"/>
                <a:gd name="T3" fmla="*/ 40 h 90"/>
                <a:gd name="T4" fmla="*/ 18 w 90"/>
                <a:gd name="T5" fmla="*/ 18 h 90"/>
                <a:gd name="T6" fmla="*/ 28 w 90"/>
                <a:gd name="T7" fmla="*/ 10 h 90"/>
                <a:gd name="T8" fmla="*/ 48 w 90"/>
                <a:gd name="T9" fmla="*/ 0 h 90"/>
                <a:gd name="T10" fmla="*/ 60 w 90"/>
                <a:gd name="T11" fmla="*/ 0 h 90"/>
                <a:gd name="T12" fmla="*/ 78 w 90"/>
                <a:gd name="T13" fmla="*/ 4 h 90"/>
                <a:gd name="T14" fmla="*/ 82 w 90"/>
                <a:gd name="T15" fmla="*/ 8 h 90"/>
                <a:gd name="T16" fmla="*/ 88 w 90"/>
                <a:gd name="T17" fmla="*/ 18 h 90"/>
                <a:gd name="T18" fmla="*/ 90 w 90"/>
                <a:gd name="T19" fmla="*/ 30 h 90"/>
                <a:gd name="T20" fmla="*/ 88 w 90"/>
                <a:gd name="T21" fmla="*/ 50 h 90"/>
                <a:gd name="T22" fmla="*/ 76 w 90"/>
                <a:gd name="T23" fmla="*/ 70 h 90"/>
                <a:gd name="T24" fmla="*/ 66 w 90"/>
                <a:gd name="T25" fmla="*/ 78 h 90"/>
                <a:gd name="T26" fmla="*/ 44 w 90"/>
                <a:gd name="T27" fmla="*/ 90 h 90"/>
                <a:gd name="T28" fmla="*/ 32 w 90"/>
                <a:gd name="T29" fmla="*/ 90 h 90"/>
                <a:gd name="T30" fmla="*/ 8 w 90"/>
                <a:gd name="T31" fmla="*/ 84 h 90"/>
                <a:gd name="T32" fmla="*/ 6 w 90"/>
                <a:gd name="T33" fmla="*/ 78 h 90"/>
                <a:gd name="T34" fmla="*/ 0 w 90"/>
                <a:gd name="T35" fmla="*/ 62 h 90"/>
                <a:gd name="T36" fmla="*/ 26 w 90"/>
                <a:gd name="T37" fmla="*/ 58 h 90"/>
                <a:gd name="T38" fmla="*/ 26 w 90"/>
                <a:gd name="T39" fmla="*/ 68 h 90"/>
                <a:gd name="T40" fmla="*/ 28 w 90"/>
                <a:gd name="T41" fmla="*/ 76 h 90"/>
                <a:gd name="T42" fmla="*/ 38 w 90"/>
                <a:gd name="T43" fmla="*/ 82 h 90"/>
                <a:gd name="T44" fmla="*/ 44 w 90"/>
                <a:gd name="T45" fmla="*/ 80 h 90"/>
                <a:gd name="T46" fmla="*/ 54 w 90"/>
                <a:gd name="T47" fmla="*/ 72 h 90"/>
                <a:gd name="T48" fmla="*/ 58 w 90"/>
                <a:gd name="T49" fmla="*/ 66 h 90"/>
                <a:gd name="T50" fmla="*/ 66 w 90"/>
                <a:gd name="T51" fmla="*/ 32 h 90"/>
                <a:gd name="T52" fmla="*/ 66 w 90"/>
                <a:gd name="T53" fmla="*/ 22 h 90"/>
                <a:gd name="T54" fmla="*/ 64 w 90"/>
                <a:gd name="T55" fmla="*/ 14 h 90"/>
                <a:gd name="T56" fmla="*/ 54 w 90"/>
                <a:gd name="T57" fmla="*/ 8 h 90"/>
                <a:gd name="T58" fmla="*/ 48 w 90"/>
                <a:gd name="T59" fmla="*/ 10 h 90"/>
                <a:gd name="T60" fmla="*/ 38 w 90"/>
                <a:gd name="T61" fmla="*/ 18 h 90"/>
                <a:gd name="T62" fmla="*/ 34 w 90"/>
                <a:gd name="T63" fmla="*/ 24 h 90"/>
                <a:gd name="T64" fmla="*/ 26 w 90"/>
                <a:gd name="T65" fmla="*/ 5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90">
                  <a:moveTo>
                    <a:pt x="0" y="62"/>
                  </a:moveTo>
                  <a:lnTo>
                    <a:pt x="0" y="62"/>
                  </a:lnTo>
                  <a:lnTo>
                    <a:pt x="2" y="50"/>
                  </a:lnTo>
                  <a:lnTo>
                    <a:pt x="4" y="40"/>
                  </a:lnTo>
                  <a:lnTo>
                    <a:pt x="10" y="28"/>
                  </a:lnTo>
                  <a:lnTo>
                    <a:pt x="18" y="18"/>
                  </a:lnTo>
                  <a:lnTo>
                    <a:pt x="18" y="18"/>
                  </a:lnTo>
                  <a:lnTo>
                    <a:pt x="28" y="10"/>
                  </a:lnTo>
                  <a:lnTo>
                    <a:pt x="38" y="4"/>
                  </a:lnTo>
                  <a:lnTo>
                    <a:pt x="48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72" y="2"/>
                  </a:lnTo>
                  <a:lnTo>
                    <a:pt x="78" y="4"/>
                  </a:lnTo>
                  <a:lnTo>
                    <a:pt x="82" y="8"/>
                  </a:lnTo>
                  <a:lnTo>
                    <a:pt x="82" y="8"/>
                  </a:lnTo>
                  <a:lnTo>
                    <a:pt x="86" y="12"/>
                  </a:lnTo>
                  <a:lnTo>
                    <a:pt x="88" y="18"/>
                  </a:lnTo>
                  <a:lnTo>
                    <a:pt x="90" y="30"/>
                  </a:lnTo>
                  <a:lnTo>
                    <a:pt x="90" y="30"/>
                  </a:lnTo>
                  <a:lnTo>
                    <a:pt x="90" y="40"/>
                  </a:lnTo>
                  <a:lnTo>
                    <a:pt x="88" y="50"/>
                  </a:lnTo>
                  <a:lnTo>
                    <a:pt x="82" y="60"/>
                  </a:lnTo>
                  <a:lnTo>
                    <a:pt x="76" y="70"/>
                  </a:lnTo>
                  <a:lnTo>
                    <a:pt x="76" y="70"/>
                  </a:lnTo>
                  <a:lnTo>
                    <a:pt x="66" y="78"/>
                  </a:lnTo>
                  <a:lnTo>
                    <a:pt x="56" y="86"/>
                  </a:lnTo>
                  <a:lnTo>
                    <a:pt x="44" y="90"/>
                  </a:lnTo>
                  <a:lnTo>
                    <a:pt x="32" y="90"/>
                  </a:lnTo>
                  <a:lnTo>
                    <a:pt x="32" y="90"/>
                  </a:lnTo>
                  <a:lnTo>
                    <a:pt x="18" y="88"/>
                  </a:lnTo>
                  <a:lnTo>
                    <a:pt x="8" y="84"/>
                  </a:lnTo>
                  <a:lnTo>
                    <a:pt x="8" y="84"/>
                  </a:lnTo>
                  <a:lnTo>
                    <a:pt x="6" y="78"/>
                  </a:lnTo>
                  <a:lnTo>
                    <a:pt x="2" y="74"/>
                  </a:lnTo>
                  <a:lnTo>
                    <a:pt x="0" y="62"/>
                  </a:lnTo>
                  <a:lnTo>
                    <a:pt x="0" y="62"/>
                  </a:lnTo>
                  <a:close/>
                  <a:moveTo>
                    <a:pt x="26" y="58"/>
                  </a:moveTo>
                  <a:lnTo>
                    <a:pt x="26" y="58"/>
                  </a:lnTo>
                  <a:lnTo>
                    <a:pt x="26" y="68"/>
                  </a:lnTo>
                  <a:lnTo>
                    <a:pt x="28" y="76"/>
                  </a:lnTo>
                  <a:lnTo>
                    <a:pt x="28" y="76"/>
                  </a:lnTo>
                  <a:lnTo>
                    <a:pt x="34" y="80"/>
                  </a:lnTo>
                  <a:lnTo>
                    <a:pt x="38" y="82"/>
                  </a:lnTo>
                  <a:lnTo>
                    <a:pt x="38" y="82"/>
                  </a:lnTo>
                  <a:lnTo>
                    <a:pt x="44" y="80"/>
                  </a:lnTo>
                  <a:lnTo>
                    <a:pt x="48" y="78"/>
                  </a:lnTo>
                  <a:lnTo>
                    <a:pt x="54" y="72"/>
                  </a:lnTo>
                  <a:lnTo>
                    <a:pt x="58" y="66"/>
                  </a:lnTo>
                  <a:lnTo>
                    <a:pt x="58" y="66"/>
                  </a:lnTo>
                  <a:lnTo>
                    <a:pt x="64" y="50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66" y="22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0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48" y="10"/>
                  </a:lnTo>
                  <a:lnTo>
                    <a:pt x="44" y="12"/>
                  </a:lnTo>
                  <a:lnTo>
                    <a:pt x="38" y="18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28" y="40"/>
                  </a:lnTo>
                  <a:lnTo>
                    <a:pt x="26" y="58"/>
                  </a:lnTo>
                  <a:lnTo>
                    <a:pt x="26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44"/>
            <p:cNvSpPr>
              <a:spLocks/>
            </p:cNvSpPr>
            <p:nvPr/>
          </p:nvSpPr>
          <p:spPr bwMode="auto">
            <a:xfrm>
              <a:off x="2535" y="2295"/>
              <a:ext cx="88" cy="88"/>
            </a:xfrm>
            <a:custGeom>
              <a:avLst/>
              <a:gdLst>
                <a:gd name="T0" fmla="*/ 48 w 88"/>
                <a:gd name="T1" fmla="*/ 86 h 88"/>
                <a:gd name="T2" fmla="*/ 54 w 88"/>
                <a:gd name="T3" fmla="*/ 50 h 88"/>
                <a:gd name="T4" fmla="*/ 54 w 88"/>
                <a:gd name="T5" fmla="*/ 50 h 88"/>
                <a:gd name="T6" fmla="*/ 46 w 88"/>
                <a:gd name="T7" fmla="*/ 66 h 88"/>
                <a:gd name="T8" fmla="*/ 36 w 88"/>
                <a:gd name="T9" fmla="*/ 78 h 88"/>
                <a:gd name="T10" fmla="*/ 36 w 88"/>
                <a:gd name="T11" fmla="*/ 78 h 88"/>
                <a:gd name="T12" fmla="*/ 24 w 88"/>
                <a:gd name="T13" fmla="*/ 86 h 88"/>
                <a:gd name="T14" fmla="*/ 20 w 88"/>
                <a:gd name="T15" fmla="*/ 88 h 88"/>
                <a:gd name="T16" fmla="*/ 14 w 88"/>
                <a:gd name="T17" fmla="*/ 88 h 88"/>
                <a:gd name="T18" fmla="*/ 14 w 88"/>
                <a:gd name="T19" fmla="*/ 88 h 88"/>
                <a:gd name="T20" fmla="*/ 10 w 88"/>
                <a:gd name="T21" fmla="*/ 88 h 88"/>
                <a:gd name="T22" fmla="*/ 4 w 88"/>
                <a:gd name="T23" fmla="*/ 84 h 88"/>
                <a:gd name="T24" fmla="*/ 4 w 88"/>
                <a:gd name="T25" fmla="*/ 84 h 88"/>
                <a:gd name="T26" fmla="*/ 2 w 88"/>
                <a:gd name="T27" fmla="*/ 80 h 88"/>
                <a:gd name="T28" fmla="*/ 0 w 88"/>
                <a:gd name="T29" fmla="*/ 74 h 88"/>
                <a:gd name="T30" fmla="*/ 0 w 88"/>
                <a:gd name="T31" fmla="*/ 74 h 88"/>
                <a:gd name="T32" fmla="*/ 2 w 88"/>
                <a:gd name="T33" fmla="*/ 62 h 88"/>
                <a:gd name="T34" fmla="*/ 10 w 88"/>
                <a:gd name="T35" fmla="*/ 22 h 88"/>
                <a:gd name="T36" fmla="*/ 12 w 88"/>
                <a:gd name="T37" fmla="*/ 12 h 88"/>
                <a:gd name="T38" fmla="*/ 12 w 88"/>
                <a:gd name="T39" fmla="*/ 12 h 88"/>
                <a:gd name="T40" fmla="*/ 12 w 88"/>
                <a:gd name="T41" fmla="*/ 10 h 88"/>
                <a:gd name="T42" fmla="*/ 10 w 88"/>
                <a:gd name="T43" fmla="*/ 8 h 88"/>
                <a:gd name="T44" fmla="*/ 2 w 88"/>
                <a:gd name="T45" fmla="*/ 8 h 88"/>
                <a:gd name="T46" fmla="*/ 0 w 88"/>
                <a:gd name="T47" fmla="*/ 8 h 88"/>
                <a:gd name="T48" fmla="*/ 2 w 88"/>
                <a:gd name="T49" fmla="*/ 0 h 88"/>
                <a:gd name="T50" fmla="*/ 38 w 88"/>
                <a:gd name="T51" fmla="*/ 0 h 88"/>
                <a:gd name="T52" fmla="*/ 26 w 88"/>
                <a:gd name="T53" fmla="*/ 62 h 88"/>
                <a:gd name="T54" fmla="*/ 26 w 88"/>
                <a:gd name="T55" fmla="*/ 62 h 88"/>
                <a:gd name="T56" fmla="*/ 26 w 88"/>
                <a:gd name="T57" fmla="*/ 68 h 88"/>
                <a:gd name="T58" fmla="*/ 26 w 88"/>
                <a:gd name="T59" fmla="*/ 68 h 88"/>
                <a:gd name="T60" fmla="*/ 26 w 88"/>
                <a:gd name="T61" fmla="*/ 70 h 88"/>
                <a:gd name="T62" fmla="*/ 28 w 88"/>
                <a:gd name="T63" fmla="*/ 72 h 88"/>
                <a:gd name="T64" fmla="*/ 28 w 88"/>
                <a:gd name="T65" fmla="*/ 72 h 88"/>
                <a:gd name="T66" fmla="*/ 32 w 88"/>
                <a:gd name="T67" fmla="*/ 70 h 88"/>
                <a:gd name="T68" fmla="*/ 40 w 88"/>
                <a:gd name="T69" fmla="*/ 62 h 88"/>
                <a:gd name="T70" fmla="*/ 58 w 88"/>
                <a:gd name="T71" fmla="*/ 34 h 88"/>
                <a:gd name="T72" fmla="*/ 64 w 88"/>
                <a:gd name="T73" fmla="*/ 0 h 88"/>
                <a:gd name="T74" fmla="*/ 88 w 88"/>
                <a:gd name="T75" fmla="*/ 0 h 88"/>
                <a:gd name="T76" fmla="*/ 76 w 88"/>
                <a:gd name="T77" fmla="*/ 62 h 88"/>
                <a:gd name="T78" fmla="*/ 76 w 88"/>
                <a:gd name="T79" fmla="*/ 62 h 88"/>
                <a:gd name="T80" fmla="*/ 74 w 88"/>
                <a:gd name="T81" fmla="*/ 74 h 88"/>
                <a:gd name="T82" fmla="*/ 74 w 88"/>
                <a:gd name="T83" fmla="*/ 74 h 88"/>
                <a:gd name="T84" fmla="*/ 74 w 88"/>
                <a:gd name="T85" fmla="*/ 76 h 88"/>
                <a:gd name="T86" fmla="*/ 76 w 88"/>
                <a:gd name="T87" fmla="*/ 78 h 88"/>
                <a:gd name="T88" fmla="*/ 84 w 88"/>
                <a:gd name="T89" fmla="*/ 80 h 88"/>
                <a:gd name="T90" fmla="*/ 86 w 88"/>
                <a:gd name="T91" fmla="*/ 80 h 88"/>
                <a:gd name="T92" fmla="*/ 84 w 88"/>
                <a:gd name="T93" fmla="*/ 86 h 88"/>
                <a:gd name="T94" fmla="*/ 48 w 88"/>
                <a:gd name="T95" fmla="*/ 8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" h="88">
                  <a:moveTo>
                    <a:pt x="48" y="86"/>
                  </a:moveTo>
                  <a:lnTo>
                    <a:pt x="54" y="50"/>
                  </a:lnTo>
                  <a:lnTo>
                    <a:pt x="54" y="50"/>
                  </a:lnTo>
                  <a:lnTo>
                    <a:pt x="46" y="66"/>
                  </a:lnTo>
                  <a:lnTo>
                    <a:pt x="36" y="78"/>
                  </a:lnTo>
                  <a:lnTo>
                    <a:pt x="36" y="78"/>
                  </a:lnTo>
                  <a:lnTo>
                    <a:pt x="24" y="86"/>
                  </a:lnTo>
                  <a:lnTo>
                    <a:pt x="20" y="88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10" y="88"/>
                  </a:lnTo>
                  <a:lnTo>
                    <a:pt x="4" y="84"/>
                  </a:lnTo>
                  <a:lnTo>
                    <a:pt x="4" y="84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2" y="62"/>
                  </a:lnTo>
                  <a:lnTo>
                    <a:pt x="10" y="22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2" y="10"/>
                  </a:lnTo>
                  <a:lnTo>
                    <a:pt x="10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2" y="0"/>
                  </a:lnTo>
                  <a:lnTo>
                    <a:pt x="38" y="0"/>
                  </a:lnTo>
                  <a:lnTo>
                    <a:pt x="26" y="62"/>
                  </a:lnTo>
                  <a:lnTo>
                    <a:pt x="26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26" y="70"/>
                  </a:lnTo>
                  <a:lnTo>
                    <a:pt x="28" y="72"/>
                  </a:lnTo>
                  <a:lnTo>
                    <a:pt x="28" y="72"/>
                  </a:lnTo>
                  <a:lnTo>
                    <a:pt x="32" y="70"/>
                  </a:lnTo>
                  <a:lnTo>
                    <a:pt x="40" y="62"/>
                  </a:lnTo>
                  <a:lnTo>
                    <a:pt x="58" y="34"/>
                  </a:lnTo>
                  <a:lnTo>
                    <a:pt x="64" y="0"/>
                  </a:lnTo>
                  <a:lnTo>
                    <a:pt x="88" y="0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74" y="74"/>
                  </a:lnTo>
                  <a:lnTo>
                    <a:pt x="74" y="74"/>
                  </a:lnTo>
                  <a:lnTo>
                    <a:pt x="74" y="76"/>
                  </a:lnTo>
                  <a:lnTo>
                    <a:pt x="76" y="78"/>
                  </a:lnTo>
                  <a:lnTo>
                    <a:pt x="84" y="80"/>
                  </a:lnTo>
                  <a:lnTo>
                    <a:pt x="86" y="80"/>
                  </a:lnTo>
                  <a:lnTo>
                    <a:pt x="84" y="86"/>
                  </a:lnTo>
                  <a:lnTo>
                    <a:pt x="48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45"/>
            <p:cNvSpPr>
              <a:spLocks/>
            </p:cNvSpPr>
            <p:nvPr/>
          </p:nvSpPr>
          <p:spPr bwMode="auto">
            <a:xfrm>
              <a:off x="2637" y="2293"/>
              <a:ext cx="80" cy="88"/>
            </a:xfrm>
            <a:custGeom>
              <a:avLst/>
              <a:gdLst>
                <a:gd name="T0" fmla="*/ 0 w 80"/>
                <a:gd name="T1" fmla="*/ 88 h 88"/>
                <a:gd name="T2" fmla="*/ 12 w 80"/>
                <a:gd name="T3" fmla="*/ 24 h 88"/>
                <a:gd name="T4" fmla="*/ 12 w 80"/>
                <a:gd name="T5" fmla="*/ 24 h 88"/>
                <a:gd name="T6" fmla="*/ 14 w 80"/>
                <a:gd name="T7" fmla="*/ 14 h 88"/>
                <a:gd name="T8" fmla="*/ 14 w 80"/>
                <a:gd name="T9" fmla="*/ 14 h 88"/>
                <a:gd name="T10" fmla="*/ 12 w 80"/>
                <a:gd name="T11" fmla="*/ 12 h 88"/>
                <a:gd name="T12" fmla="*/ 12 w 80"/>
                <a:gd name="T13" fmla="*/ 10 h 88"/>
                <a:gd name="T14" fmla="*/ 4 w 80"/>
                <a:gd name="T15" fmla="*/ 10 h 88"/>
                <a:gd name="T16" fmla="*/ 2 w 80"/>
                <a:gd name="T17" fmla="*/ 10 h 88"/>
                <a:gd name="T18" fmla="*/ 4 w 80"/>
                <a:gd name="T19" fmla="*/ 2 h 88"/>
                <a:gd name="T20" fmla="*/ 40 w 80"/>
                <a:gd name="T21" fmla="*/ 2 h 88"/>
                <a:gd name="T22" fmla="*/ 32 w 80"/>
                <a:gd name="T23" fmla="*/ 38 h 88"/>
                <a:gd name="T24" fmla="*/ 32 w 80"/>
                <a:gd name="T25" fmla="*/ 38 h 88"/>
                <a:gd name="T26" fmla="*/ 42 w 80"/>
                <a:gd name="T27" fmla="*/ 22 h 88"/>
                <a:gd name="T28" fmla="*/ 52 w 80"/>
                <a:gd name="T29" fmla="*/ 10 h 88"/>
                <a:gd name="T30" fmla="*/ 52 w 80"/>
                <a:gd name="T31" fmla="*/ 10 h 88"/>
                <a:gd name="T32" fmla="*/ 64 w 80"/>
                <a:gd name="T33" fmla="*/ 2 h 88"/>
                <a:gd name="T34" fmla="*/ 70 w 80"/>
                <a:gd name="T35" fmla="*/ 0 h 88"/>
                <a:gd name="T36" fmla="*/ 74 w 80"/>
                <a:gd name="T37" fmla="*/ 0 h 88"/>
                <a:gd name="T38" fmla="*/ 74 w 80"/>
                <a:gd name="T39" fmla="*/ 0 h 88"/>
                <a:gd name="T40" fmla="*/ 80 w 80"/>
                <a:gd name="T41" fmla="*/ 2 h 88"/>
                <a:gd name="T42" fmla="*/ 72 w 80"/>
                <a:gd name="T43" fmla="*/ 24 h 88"/>
                <a:gd name="T44" fmla="*/ 72 w 80"/>
                <a:gd name="T45" fmla="*/ 24 h 88"/>
                <a:gd name="T46" fmla="*/ 66 w 80"/>
                <a:gd name="T47" fmla="*/ 20 h 88"/>
                <a:gd name="T48" fmla="*/ 66 w 80"/>
                <a:gd name="T49" fmla="*/ 20 h 88"/>
                <a:gd name="T50" fmla="*/ 58 w 80"/>
                <a:gd name="T51" fmla="*/ 24 h 88"/>
                <a:gd name="T52" fmla="*/ 50 w 80"/>
                <a:gd name="T53" fmla="*/ 30 h 88"/>
                <a:gd name="T54" fmla="*/ 40 w 80"/>
                <a:gd name="T55" fmla="*/ 40 h 88"/>
                <a:gd name="T56" fmla="*/ 30 w 80"/>
                <a:gd name="T57" fmla="*/ 54 h 88"/>
                <a:gd name="T58" fmla="*/ 22 w 80"/>
                <a:gd name="T59" fmla="*/ 88 h 88"/>
                <a:gd name="T60" fmla="*/ 0 w 80"/>
                <a:gd name="T6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0" h="88">
                  <a:moveTo>
                    <a:pt x="0" y="88"/>
                  </a:moveTo>
                  <a:lnTo>
                    <a:pt x="12" y="24"/>
                  </a:lnTo>
                  <a:lnTo>
                    <a:pt x="12" y="2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2" y="12"/>
                  </a:lnTo>
                  <a:lnTo>
                    <a:pt x="12" y="10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4" y="2"/>
                  </a:lnTo>
                  <a:lnTo>
                    <a:pt x="40" y="2"/>
                  </a:lnTo>
                  <a:lnTo>
                    <a:pt x="32" y="38"/>
                  </a:lnTo>
                  <a:lnTo>
                    <a:pt x="32" y="38"/>
                  </a:lnTo>
                  <a:lnTo>
                    <a:pt x="42" y="2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64" y="2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72" y="24"/>
                  </a:lnTo>
                  <a:lnTo>
                    <a:pt x="72" y="24"/>
                  </a:lnTo>
                  <a:lnTo>
                    <a:pt x="66" y="20"/>
                  </a:lnTo>
                  <a:lnTo>
                    <a:pt x="66" y="20"/>
                  </a:lnTo>
                  <a:lnTo>
                    <a:pt x="58" y="24"/>
                  </a:lnTo>
                  <a:lnTo>
                    <a:pt x="50" y="30"/>
                  </a:lnTo>
                  <a:lnTo>
                    <a:pt x="40" y="40"/>
                  </a:lnTo>
                  <a:lnTo>
                    <a:pt x="30" y="54"/>
                  </a:lnTo>
                  <a:lnTo>
                    <a:pt x="22" y="8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46"/>
            <p:cNvSpPr>
              <a:spLocks/>
            </p:cNvSpPr>
            <p:nvPr/>
          </p:nvSpPr>
          <p:spPr bwMode="auto">
            <a:xfrm>
              <a:off x="2749" y="2265"/>
              <a:ext cx="110" cy="116"/>
            </a:xfrm>
            <a:custGeom>
              <a:avLst/>
              <a:gdLst>
                <a:gd name="T0" fmla="*/ 50 w 110"/>
                <a:gd name="T1" fmla="*/ 62 h 116"/>
                <a:gd name="T2" fmla="*/ 42 w 110"/>
                <a:gd name="T3" fmla="*/ 94 h 116"/>
                <a:gd name="T4" fmla="*/ 42 w 110"/>
                <a:gd name="T5" fmla="*/ 94 h 116"/>
                <a:gd name="T6" fmla="*/ 42 w 110"/>
                <a:gd name="T7" fmla="*/ 106 h 116"/>
                <a:gd name="T8" fmla="*/ 42 w 110"/>
                <a:gd name="T9" fmla="*/ 106 h 116"/>
                <a:gd name="T10" fmla="*/ 44 w 110"/>
                <a:gd name="T11" fmla="*/ 108 h 116"/>
                <a:gd name="T12" fmla="*/ 44 w 110"/>
                <a:gd name="T13" fmla="*/ 108 h 116"/>
                <a:gd name="T14" fmla="*/ 52 w 110"/>
                <a:gd name="T15" fmla="*/ 110 h 116"/>
                <a:gd name="T16" fmla="*/ 54 w 110"/>
                <a:gd name="T17" fmla="*/ 110 h 116"/>
                <a:gd name="T18" fmla="*/ 52 w 110"/>
                <a:gd name="T19" fmla="*/ 116 h 116"/>
                <a:gd name="T20" fmla="*/ 0 w 110"/>
                <a:gd name="T21" fmla="*/ 116 h 116"/>
                <a:gd name="T22" fmla="*/ 2 w 110"/>
                <a:gd name="T23" fmla="*/ 110 h 116"/>
                <a:gd name="T24" fmla="*/ 4 w 110"/>
                <a:gd name="T25" fmla="*/ 110 h 116"/>
                <a:gd name="T26" fmla="*/ 4 w 110"/>
                <a:gd name="T27" fmla="*/ 110 h 116"/>
                <a:gd name="T28" fmla="*/ 10 w 110"/>
                <a:gd name="T29" fmla="*/ 108 h 116"/>
                <a:gd name="T30" fmla="*/ 14 w 110"/>
                <a:gd name="T31" fmla="*/ 108 h 116"/>
                <a:gd name="T32" fmla="*/ 14 w 110"/>
                <a:gd name="T33" fmla="*/ 108 h 116"/>
                <a:gd name="T34" fmla="*/ 18 w 110"/>
                <a:gd name="T35" fmla="*/ 94 h 116"/>
                <a:gd name="T36" fmla="*/ 32 w 110"/>
                <a:gd name="T37" fmla="*/ 22 h 116"/>
                <a:gd name="T38" fmla="*/ 34 w 110"/>
                <a:gd name="T39" fmla="*/ 12 h 116"/>
                <a:gd name="T40" fmla="*/ 34 w 110"/>
                <a:gd name="T41" fmla="*/ 12 h 116"/>
                <a:gd name="T42" fmla="*/ 34 w 110"/>
                <a:gd name="T43" fmla="*/ 10 h 116"/>
                <a:gd name="T44" fmla="*/ 32 w 110"/>
                <a:gd name="T45" fmla="*/ 8 h 116"/>
                <a:gd name="T46" fmla="*/ 24 w 110"/>
                <a:gd name="T47" fmla="*/ 6 h 116"/>
                <a:gd name="T48" fmla="*/ 22 w 110"/>
                <a:gd name="T49" fmla="*/ 6 h 116"/>
                <a:gd name="T50" fmla="*/ 24 w 110"/>
                <a:gd name="T51" fmla="*/ 0 h 116"/>
                <a:gd name="T52" fmla="*/ 110 w 110"/>
                <a:gd name="T53" fmla="*/ 0 h 116"/>
                <a:gd name="T54" fmla="*/ 106 w 110"/>
                <a:gd name="T55" fmla="*/ 22 h 116"/>
                <a:gd name="T56" fmla="*/ 94 w 110"/>
                <a:gd name="T57" fmla="*/ 22 h 116"/>
                <a:gd name="T58" fmla="*/ 94 w 110"/>
                <a:gd name="T59" fmla="*/ 20 h 116"/>
                <a:gd name="T60" fmla="*/ 94 w 110"/>
                <a:gd name="T61" fmla="*/ 20 h 116"/>
                <a:gd name="T62" fmla="*/ 96 w 110"/>
                <a:gd name="T63" fmla="*/ 12 h 116"/>
                <a:gd name="T64" fmla="*/ 96 w 110"/>
                <a:gd name="T65" fmla="*/ 12 h 116"/>
                <a:gd name="T66" fmla="*/ 96 w 110"/>
                <a:gd name="T67" fmla="*/ 10 h 116"/>
                <a:gd name="T68" fmla="*/ 94 w 110"/>
                <a:gd name="T69" fmla="*/ 8 h 116"/>
                <a:gd name="T70" fmla="*/ 84 w 110"/>
                <a:gd name="T71" fmla="*/ 8 h 116"/>
                <a:gd name="T72" fmla="*/ 60 w 110"/>
                <a:gd name="T73" fmla="*/ 8 h 116"/>
                <a:gd name="T74" fmla="*/ 50 w 110"/>
                <a:gd name="T75" fmla="*/ 54 h 116"/>
                <a:gd name="T76" fmla="*/ 66 w 110"/>
                <a:gd name="T77" fmla="*/ 54 h 116"/>
                <a:gd name="T78" fmla="*/ 66 w 110"/>
                <a:gd name="T79" fmla="*/ 54 h 116"/>
                <a:gd name="T80" fmla="*/ 78 w 110"/>
                <a:gd name="T81" fmla="*/ 54 h 116"/>
                <a:gd name="T82" fmla="*/ 78 w 110"/>
                <a:gd name="T83" fmla="*/ 54 h 116"/>
                <a:gd name="T84" fmla="*/ 80 w 110"/>
                <a:gd name="T85" fmla="*/ 50 h 116"/>
                <a:gd name="T86" fmla="*/ 80 w 110"/>
                <a:gd name="T87" fmla="*/ 50 h 116"/>
                <a:gd name="T88" fmla="*/ 80 w 110"/>
                <a:gd name="T89" fmla="*/ 46 h 116"/>
                <a:gd name="T90" fmla="*/ 82 w 110"/>
                <a:gd name="T91" fmla="*/ 46 h 116"/>
                <a:gd name="T92" fmla="*/ 90 w 110"/>
                <a:gd name="T93" fmla="*/ 46 h 116"/>
                <a:gd name="T94" fmla="*/ 84 w 110"/>
                <a:gd name="T95" fmla="*/ 70 h 116"/>
                <a:gd name="T96" fmla="*/ 76 w 110"/>
                <a:gd name="T97" fmla="*/ 70 h 116"/>
                <a:gd name="T98" fmla="*/ 76 w 110"/>
                <a:gd name="T99" fmla="*/ 70 h 116"/>
                <a:gd name="T100" fmla="*/ 76 w 110"/>
                <a:gd name="T101" fmla="*/ 70 h 116"/>
                <a:gd name="T102" fmla="*/ 76 w 110"/>
                <a:gd name="T103" fmla="*/ 66 h 116"/>
                <a:gd name="T104" fmla="*/ 76 w 110"/>
                <a:gd name="T105" fmla="*/ 66 h 116"/>
                <a:gd name="T106" fmla="*/ 78 w 110"/>
                <a:gd name="T107" fmla="*/ 64 h 116"/>
                <a:gd name="T108" fmla="*/ 78 w 110"/>
                <a:gd name="T109" fmla="*/ 64 h 116"/>
                <a:gd name="T110" fmla="*/ 74 w 110"/>
                <a:gd name="T111" fmla="*/ 62 h 116"/>
                <a:gd name="T112" fmla="*/ 66 w 110"/>
                <a:gd name="T113" fmla="*/ 62 h 116"/>
                <a:gd name="T114" fmla="*/ 50 w 110"/>
                <a:gd name="T115" fmla="*/ 6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" h="116">
                  <a:moveTo>
                    <a:pt x="50" y="62"/>
                  </a:moveTo>
                  <a:lnTo>
                    <a:pt x="42" y="94"/>
                  </a:lnTo>
                  <a:lnTo>
                    <a:pt x="42" y="94"/>
                  </a:lnTo>
                  <a:lnTo>
                    <a:pt x="42" y="106"/>
                  </a:lnTo>
                  <a:lnTo>
                    <a:pt x="42" y="106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52" y="110"/>
                  </a:lnTo>
                  <a:lnTo>
                    <a:pt x="54" y="110"/>
                  </a:lnTo>
                  <a:lnTo>
                    <a:pt x="52" y="116"/>
                  </a:lnTo>
                  <a:lnTo>
                    <a:pt x="0" y="116"/>
                  </a:lnTo>
                  <a:lnTo>
                    <a:pt x="2" y="110"/>
                  </a:lnTo>
                  <a:lnTo>
                    <a:pt x="4" y="110"/>
                  </a:lnTo>
                  <a:lnTo>
                    <a:pt x="4" y="110"/>
                  </a:lnTo>
                  <a:lnTo>
                    <a:pt x="10" y="108"/>
                  </a:lnTo>
                  <a:lnTo>
                    <a:pt x="14" y="108"/>
                  </a:lnTo>
                  <a:lnTo>
                    <a:pt x="14" y="108"/>
                  </a:lnTo>
                  <a:lnTo>
                    <a:pt x="18" y="94"/>
                  </a:lnTo>
                  <a:lnTo>
                    <a:pt x="32" y="22"/>
                  </a:lnTo>
                  <a:lnTo>
                    <a:pt x="34" y="12"/>
                  </a:lnTo>
                  <a:lnTo>
                    <a:pt x="34" y="12"/>
                  </a:lnTo>
                  <a:lnTo>
                    <a:pt x="34" y="10"/>
                  </a:lnTo>
                  <a:lnTo>
                    <a:pt x="32" y="8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4" y="0"/>
                  </a:lnTo>
                  <a:lnTo>
                    <a:pt x="110" y="0"/>
                  </a:lnTo>
                  <a:lnTo>
                    <a:pt x="106" y="22"/>
                  </a:lnTo>
                  <a:lnTo>
                    <a:pt x="94" y="22"/>
                  </a:lnTo>
                  <a:lnTo>
                    <a:pt x="94" y="20"/>
                  </a:lnTo>
                  <a:lnTo>
                    <a:pt x="94" y="20"/>
                  </a:lnTo>
                  <a:lnTo>
                    <a:pt x="96" y="12"/>
                  </a:lnTo>
                  <a:lnTo>
                    <a:pt x="96" y="12"/>
                  </a:lnTo>
                  <a:lnTo>
                    <a:pt x="96" y="10"/>
                  </a:lnTo>
                  <a:lnTo>
                    <a:pt x="94" y="8"/>
                  </a:lnTo>
                  <a:lnTo>
                    <a:pt x="84" y="8"/>
                  </a:lnTo>
                  <a:lnTo>
                    <a:pt x="60" y="8"/>
                  </a:lnTo>
                  <a:lnTo>
                    <a:pt x="50" y="54"/>
                  </a:lnTo>
                  <a:lnTo>
                    <a:pt x="66" y="54"/>
                  </a:lnTo>
                  <a:lnTo>
                    <a:pt x="66" y="54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80" y="50"/>
                  </a:lnTo>
                  <a:lnTo>
                    <a:pt x="80" y="50"/>
                  </a:lnTo>
                  <a:lnTo>
                    <a:pt x="80" y="46"/>
                  </a:lnTo>
                  <a:lnTo>
                    <a:pt x="82" y="46"/>
                  </a:lnTo>
                  <a:lnTo>
                    <a:pt x="90" y="46"/>
                  </a:lnTo>
                  <a:lnTo>
                    <a:pt x="84" y="70"/>
                  </a:lnTo>
                  <a:lnTo>
                    <a:pt x="76" y="70"/>
                  </a:lnTo>
                  <a:lnTo>
                    <a:pt x="76" y="70"/>
                  </a:lnTo>
                  <a:lnTo>
                    <a:pt x="76" y="70"/>
                  </a:lnTo>
                  <a:lnTo>
                    <a:pt x="76" y="66"/>
                  </a:lnTo>
                  <a:lnTo>
                    <a:pt x="76" y="66"/>
                  </a:lnTo>
                  <a:lnTo>
                    <a:pt x="78" y="64"/>
                  </a:lnTo>
                  <a:lnTo>
                    <a:pt x="78" y="64"/>
                  </a:lnTo>
                  <a:lnTo>
                    <a:pt x="74" y="62"/>
                  </a:lnTo>
                  <a:lnTo>
                    <a:pt x="66" y="62"/>
                  </a:lnTo>
                  <a:lnTo>
                    <a:pt x="50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47"/>
            <p:cNvSpPr>
              <a:spLocks/>
            </p:cNvSpPr>
            <p:nvPr/>
          </p:nvSpPr>
          <p:spPr bwMode="auto">
            <a:xfrm>
              <a:off x="2857" y="2295"/>
              <a:ext cx="88" cy="88"/>
            </a:xfrm>
            <a:custGeom>
              <a:avLst/>
              <a:gdLst>
                <a:gd name="T0" fmla="*/ 48 w 88"/>
                <a:gd name="T1" fmla="*/ 86 h 88"/>
                <a:gd name="T2" fmla="*/ 54 w 88"/>
                <a:gd name="T3" fmla="*/ 50 h 88"/>
                <a:gd name="T4" fmla="*/ 54 w 88"/>
                <a:gd name="T5" fmla="*/ 50 h 88"/>
                <a:gd name="T6" fmla="*/ 46 w 88"/>
                <a:gd name="T7" fmla="*/ 66 h 88"/>
                <a:gd name="T8" fmla="*/ 36 w 88"/>
                <a:gd name="T9" fmla="*/ 78 h 88"/>
                <a:gd name="T10" fmla="*/ 36 w 88"/>
                <a:gd name="T11" fmla="*/ 78 h 88"/>
                <a:gd name="T12" fmla="*/ 24 w 88"/>
                <a:gd name="T13" fmla="*/ 86 h 88"/>
                <a:gd name="T14" fmla="*/ 20 w 88"/>
                <a:gd name="T15" fmla="*/ 88 h 88"/>
                <a:gd name="T16" fmla="*/ 14 w 88"/>
                <a:gd name="T17" fmla="*/ 88 h 88"/>
                <a:gd name="T18" fmla="*/ 14 w 88"/>
                <a:gd name="T19" fmla="*/ 88 h 88"/>
                <a:gd name="T20" fmla="*/ 10 w 88"/>
                <a:gd name="T21" fmla="*/ 88 h 88"/>
                <a:gd name="T22" fmla="*/ 4 w 88"/>
                <a:gd name="T23" fmla="*/ 84 h 88"/>
                <a:gd name="T24" fmla="*/ 4 w 88"/>
                <a:gd name="T25" fmla="*/ 84 h 88"/>
                <a:gd name="T26" fmla="*/ 2 w 88"/>
                <a:gd name="T27" fmla="*/ 80 h 88"/>
                <a:gd name="T28" fmla="*/ 0 w 88"/>
                <a:gd name="T29" fmla="*/ 74 h 88"/>
                <a:gd name="T30" fmla="*/ 0 w 88"/>
                <a:gd name="T31" fmla="*/ 74 h 88"/>
                <a:gd name="T32" fmla="*/ 2 w 88"/>
                <a:gd name="T33" fmla="*/ 62 h 88"/>
                <a:gd name="T34" fmla="*/ 10 w 88"/>
                <a:gd name="T35" fmla="*/ 22 h 88"/>
                <a:gd name="T36" fmla="*/ 12 w 88"/>
                <a:gd name="T37" fmla="*/ 12 h 88"/>
                <a:gd name="T38" fmla="*/ 12 w 88"/>
                <a:gd name="T39" fmla="*/ 12 h 88"/>
                <a:gd name="T40" fmla="*/ 12 w 88"/>
                <a:gd name="T41" fmla="*/ 10 h 88"/>
                <a:gd name="T42" fmla="*/ 10 w 88"/>
                <a:gd name="T43" fmla="*/ 8 h 88"/>
                <a:gd name="T44" fmla="*/ 2 w 88"/>
                <a:gd name="T45" fmla="*/ 8 h 88"/>
                <a:gd name="T46" fmla="*/ 0 w 88"/>
                <a:gd name="T47" fmla="*/ 8 h 88"/>
                <a:gd name="T48" fmla="*/ 2 w 88"/>
                <a:gd name="T49" fmla="*/ 0 h 88"/>
                <a:gd name="T50" fmla="*/ 38 w 88"/>
                <a:gd name="T51" fmla="*/ 0 h 88"/>
                <a:gd name="T52" fmla="*/ 26 w 88"/>
                <a:gd name="T53" fmla="*/ 62 h 88"/>
                <a:gd name="T54" fmla="*/ 26 w 88"/>
                <a:gd name="T55" fmla="*/ 62 h 88"/>
                <a:gd name="T56" fmla="*/ 26 w 88"/>
                <a:gd name="T57" fmla="*/ 68 h 88"/>
                <a:gd name="T58" fmla="*/ 26 w 88"/>
                <a:gd name="T59" fmla="*/ 68 h 88"/>
                <a:gd name="T60" fmla="*/ 26 w 88"/>
                <a:gd name="T61" fmla="*/ 70 h 88"/>
                <a:gd name="T62" fmla="*/ 28 w 88"/>
                <a:gd name="T63" fmla="*/ 72 h 88"/>
                <a:gd name="T64" fmla="*/ 28 w 88"/>
                <a:gd name="T65" fmla="*/ 72 h 88"/>
                <a:gd name="T66" fmla="*/ 34 w 88"/>
                <a:gd name="T67" fmla="*/ 70 h 88"/>
                <a:gd name="T68" fmla="*/ 40 w 88"/>
                <a:gd name="T69" fmla="*/ 62 h 88"/>
                <a:gd name="T70" fmla="*/ 58 w 88"/>
                <a:gd name="T71" fmla="*/ 34 h 88"/>
                <a:gd name="T72" fmla="*/ 64 w 88"/>
                <a:gd name="T73" fmla="*/ 0 h 88"/>
                <a:gd name="T74" fmla="*/ 88 w 88"/>
                <a:gd name="T75" fmla="*/ 0 h 88"/>
                <a:gd name="T76" fmla="*/ 76 w 88"/>
                <a:gd name="T77" fmla="*/ 62 h 88"/>
                <a:gd name="T78" fmla="*/ 76 w 88"/>
                <a:gd name="T79" fmla="*/ 62 h 88"/>
                <a:gd name="T80" fmla="*/ 74 w 88"/>
                <a:gd name="T81" fmla="*/ 74 h 88"/>
                <a:gd name="T82" fmla="*/ 74 w 88"/>
                <a:gd name="T83" fmla="*/ 74 h 88"/>
                <a:gd name="T84" fmla="*/ 74 w 88"/>
                <a:gd name="T85" fmla="*/ 76 h 88"/>
                <a:gd name="T86" fmla="*/ 76 w 88"/>
                <a:gd name="T87" fmla="*/ 78 h 88"/>
                <a:gd name="T88" fmla="*/ 84 w 88"/>
                <a:gd name="T89" fmla="*/ 80 h 88"/>
                <a:gd name="T90" fmla="*/ 86 w 88"/>
                <a:gd name="T91" fmla="*/ 80 h 88"/>
                <a:gd name="T92" fmla="*/ 84 w 88"/>
                <a:gd name="T93" fmla="*/ 86 h 88"/>
                <a:gd name="T94" fmla="*/ 48 w 88"/>
                <a:gd name="T95" fmla="*/ 8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" h="88">
                  <a:moveTo>
                    <a:pt x="48" y="86"/>
                  </a:moveTo>
                  <a:lnTo>
                    <a:pt x="54" y="50"/>
                  </a:lnTo>
                  <a:lnTo>
                    <a:pt x="54" y="50"/>
                  </a:lnTo>
                  <a:lnTo>
                    <a:pt x="46" y="66"/>
                  </a:lnTo>
                  <a:lnTo>
                    <a:pt x="36" y="78"/>
                  </a:lnTo>
                  <a:lnTo>
                    <a:pt x="36" y="78"/>
                  </a:lnTo>
                  <a:lnTo>
                    <a:pt x="24" y="86"/>
                  </a:lnTo>
                  <a:lnTo>
                    <a:pt x="20" y="88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10" y="88"/>
                  </a:lnTo>
                  <a:lnTo>
                    <a:pt x="4" y="84"/>
                  </a:lnTo>
                  <a:lnTo>
                    <a:pt x="4" y="84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2" y="62"/>
                  </a:lnTo>
                  <a:lnTo>
                    <a:pt x="10" y="22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2" y="10"/>
                  </a:lnTo>
                  <a:lnTo>
                    <a:pt x="10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2" y="0"/>
                  </a:lnTo>
                  <a:lnTo>
                    <a:pt x="38" y="0"/>
                  </a:lnTo>
                  <a:lnTo>
                    <a:pt x="26" y="62"/>
                  </a:lnTo>
                  <a:lnTo>
                    <a:pt x="26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26" y="70"/>
                  </a:lnTo>
                  <a:lnTo>
                    <a:pt x="28" y="72"/>
                  </a:lnTo>
                  <a:lnTo>
                    <a:pt x="28" y="72"/>
                  </a:lnTo>
                  <a:lnTo>
                    <a:pt x="34" y="70"/>
                  </a:lnTo>
                  <a:lnTo>
                    <a:pt x="40" y="62"/>
                  </a:lnTo>
                  <a:lnTo>
                    <a:pt x="58" y="34"/>
                  </a:lnTo>
                  <a:lnTo>
                    <a:pt x="64" y="0"/>
                  </a:lnTo>
                  <a:lnTo>
                    <a:pt x="88" y="0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74" y="74"/>
                  </a:lnTo>
                  <a:lnTo>
                    <a:pt x="74" y="74"/>
                  </a:lnTo>
                  <a:lnTo>
                    <a:pt x="74" y="76"/>
                  </a:lnTo>
                  <a:lnTo>
                    <a:pt x="76" y="78"/>
                  </a:lnTo>
                  <a:lnTo>
                    <a:pt x="84" y="80"/>
                  </a:lnTo>
                  <a:lnTo>
                    <a:pt x="86" y="80"/>
                  </a:lnTo>
                  <a:lnTo>
                    <a:pt x="84" y="86"/>
                  </a:lnTo>
                  <a:lnTo>
                    <a:pt x="48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48"/>
            <p:cNvSpPr>
              <a:spLocks/>
            </p:cNvSpPr>
            <p:nvPr/>
          </p:nvSpPr>
          <p:spPr bwMode="auto">
            <a:xfrm>
              <a:off x="2959" y="2275"/>
              <a:ext cx="58" cy="108"/>
            </a:xfrm>
            <a:custGeom>
              <a:avLst/>
              <a:gdLst>
                <a:gd name="T0" fmla="*/ 56 w 58"/>
                <a:gd name="T1" fmla="*/ 28 h 108"/>
                <a:gd name="T2" fmla="*/ 36 w 58"/>
                <a:gd name="T3" fmla="*/ 28 h 108"/>
                <a:gd name="T4" fmla="*/ 26 w 58"/>
                <a:gd name="T5" fmla="*/ 78 h 108"/>
                <a:gd name="T6" fmla="*/ 26 w 58"/>
                <a:gd name="T7" fmla="*/ 78 h 108"/>
                <a:gd name="T8" fmla="*/ 26 w 58"/>
                <a:gd name="T9" fmla="*/ 90 h 108"/>
                <a:gd name="T10" fmla="*/ 26 w 58"/>
                <a:gd name="T11" fmla="*/ 90 h 108"/>
                <a:gd name="T12" fmla="*/ 26 w 58"/>
                <a:gd name="T13" fmla="*/ 94 h 108"/>
                <a:gd name="T14" fmla="*/ 28 w 58"/>
                <a:gd name="T15" fmla="*/ 96 h 108"/>
                <a:gd name="T16" fmla="*/ 28 w 58"/>
                <a:gd name="T17" fmla="*/ 96 h 108"/>
                <a:gd name="T18" fmla="*/ 30 w 58"/>
                <a:gd name="T19" fmla="*/ 98 h 108"/>
                <a:gd name="T20" fmla="*/ 34 w 58"/>
                <a:gd name="T21" fmla="*/ 98 h 108"/>
                <a:gd name="T22" fmla="*/ 34 w 58"/>
                <a:gd name="T23" fmla="*/ 98 h 108"/>
                <a:gd name="T24" fmla="*/ 42 w 58"/>
                <a:gd name="T25" fmla="*/ 96 h 108"/>
                <a:gd name="T26" fmla="*/ 42 w 58"/>
                <a:gd name="T27" fmla="*/ 106 h 108"/>
                <a:gd name="T28" fmla="*/ 42 w 58"/>
                <a:gd name="T29" fmla="*/ 106 h 108"/>
                <a:gd name="T30" fmla="*/ 32 w 58"/>
                <a:gd name="T31" fmla="*/ 108 h 108"/>
                <a:gd name="T32" fmla="*/ 24 w 58"/>
                <a:gd name="T33" fmla="*/ 108 h 108"/>
                <a:gd name="T34" fmla="*/ 24 w 58"/>
                <a:gd name="T35" fmla="*/ 108 h 108"/>
                <a:gd name="T36" fmla="*/ 14 w 58"/>
                <a:gd name="T37" fmla="*/ 108 h 108"/>
                <a:gd name="T38" fmla="*/ 8 w 58"/>
                <a:gd name="T39" fmla="*/ 104 h 108"/>
                <a:gd name="T40" fmla="*/ 8 w 58"/>
                <a:gd name="T41" fmla="*/ 104 h 108"/>
                <a:gd name="T42" fmla="*/ 2 w 58"/>
                <a:gd name="T43" fmla="*/ 98 h 108"/>
                <a:gd name="T44" fmla="*/ 2 w 58"/>
                <a:gd name="T45" fmla="*/ 90 h 108"/>
                <a:gd name="T46" fmla="*/ 2 w 58"/>
                <a:gd name="T47" fmla="*/ 90 h 108"/>
                <a:gd name="T48" fmla="*/ 2 w 58"/>
                <a:gd name="T49" fmla="*/ 80 h 108"/>
                <a:gd name="T50" fmla="*/ 14 w 58"/>
                <a:gd name="T51" fmla="*/ 28 h 108"/>
                <a:gd name="T52" fmla="*/ 0 w 58"/>
                <a:gd name="T53" fmla="*/ 28 h 108"/>
                <a:gd name="T54" fmla="*/ 2 w 58"/>
                <a:gd name="T55" fmla="*/ 20 h 108"/>
                <a:gd name="T56" fmla="*/ 14 w 58"/>
                <a:gd name="T57" fmla="*/ 20 h 108"/>
                <a:gd name="T58" fmla="*/ 18 w 58"/>
                <a:gd name="T59" fmla="*/ 4 h 108"/>
                <a:gd name="T60" fmla="*/ 42 w 58"/>
                <a:gd name="T61" fmla="*/ 0 h 108"/>
                <a:gd name="T62" fmla="*/ 38 w 58"/>
                <a:gd name="T63" fmla="*/ 20 h 108"/>
                <a:gd name="T64" fmla="*/ 58 w 58"/>
                <a:gd name="T65" fmla="*/ 20 h 108"/>
                <a:gd name="T66" fmla="*/ 56 w 58"/>
                <a:gd name="T67" fmla="*/ 2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" h="108">
                  <a:moveTo>
                    <a:pt x="56" y="28"/>
                  </a:moveTo>
                  <a:lnTo>
                    <a:pt x="36" y="28"/>
                  </a:lnTo>
                  <a:lnTo>
                    <a:pt x="26" y="78"/>
                  </a:lnTo>
                  <a:lnTo>
                    <a:pt x="26" y="78"/>
                  </a:lnTo>
                  <a:lnTo>
                    <a:pt x="26" y="90"/>
                  </a:lnTo>
                  <a:lnTo>
                    <a:pt x="26" y="90"/>
                  </a:lnTo>
                  <a:lnTo>
                    <a:pt x="26" y="94"/>
                  </a:lnTo>
                  <a:lnTo>
                    <a:pt x="28" y="96"/>
                  </a:lnTo>
                  <a:lnTo>
                    <a:pt x="28" y="96"/>
                  </a:lnTo>
                  <a:lnTo>
                    <a:pt x="30" y="98"/>
                  </a:lnTo>
                  <a:lnTo>
                    <a:pt x="34" y="98"/>
                  </a:lnTo>
                  <a:lnTo>
                    <a:pt x="34" y="98"/>
                  </a:lnTo>
                  <a:lnTo>
                    <a:pt x="42" y="96"/>
                  </a:lnTo>
                  <a:lnTo>
                    <a:pt x="42" y="106"/>
                  </a:lnTo>
                  <a:lnTo>
                    <a:pt x="42" y="106"/>
                  </a:lnTo>
                  <a:lnTo>
                    <a:pt x="32" y="108"/>
                  </a:lnTo>
                  <a:lnTo>
                    <a:pt x="24" y="108"/>
                  </a:lnTo>
                  <a:lnTo>
                    <a:pt x="24" y="108"/>
                  </a:lnTo>
                  <a:lnTo>
                    <a:pt x="14" y="108"/>
                  </a:lnTo>
                  <a:lnTo>
                    <a:pt x="8" y="104"/>
                  </a:lnTo>
                  <a:lnTo>
                    <a:pt x="8" y="104"/>
                  </a:lnTo>
                  <a:lnTo>
                    <a:pt x="2" y="98"/>
                  </a:lnTo>
                  <a:lnTo>
                    <a:pt x="2" y="90"/>
                  </a:lnTo>
                  <a:lnTo>
                    <a:pt x="2" y="90"/>
                  </a:lnTo>
                  <a:lnTo>
                    <a:pt x="2" y="80"/>
                  </a:lnTo>
                  <a:lnTo>
                    <a:pt x="14" y="28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14" y="20"/>
                  </a:lnTo>
                  <a:lnTo>
                    <a:pt x="18" y="4"/>
                  </a:lnTo>
                  <a:lnTo>
                    <a:pt x="42" y="0"/>
                  </a:lnTo>
                  <a:lnTo>
                    <a:pt x="38" y="20"/>
                  </a:lnTo>
                  <a:lnTo>
                    <a:pt x="58" y="20"/>
                  </a:lnTo>
                  <a:lnTo>
                    <a:pt x="56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49"/>
            <p:cNvSpPr>
              <a:spLocks/>
            </p:cNvSpPr>
            <p:nvPr/>
          </p:nvSpPr>
          <p:spPr bwMode="auto">
            <a:xfrm>
              <a:off x="3021" y="2295"/>
              <a:ext cx="88" cy="88"/>
            </a:xfrm>
            <a:custGeom>
              <a:avLst/>
              <a:gdLst>
                <a:gd name="T0" fmla="*/ 48 w 88"/>
                <a:gd name="T1" fmla="*/ 86 h 88"/>
                <a:gd name="T2" fmla="*/ 54 w 88"/>
                <a:gd name="T3" fmla="*/ 50 h 88"/>
                <a:gd name="T4" fmla="*/ 54 w 88"/>
                <a:gd name="T5" fmla="*/ 50 h 88"/>
                <a:gd name="T6" fmla="*/ 46 w 88"/>
                <a:gd name="T7" fmla="*/ 66 h 88"/>
                <a:gd name="T8" fmla="*/ 36 w 88"/>
                <a:gd name="T9" fmla="*/ 78 h 88"/>
                <a:gd name="T10" fmla="*/ 36 w 88"/>
                <a:gd name="T11" fmla="*/ 78 h 88"/>
                <a:gd name="T12" fmla="*/ 26 w 88"/>
                <a:gd name="T13" fmla="*/ 86 h 88"/>
                <a:gd name="T14" fmla="*/ 20 w 88"/>
                <a:gd name="T15" fmla="*/ 88 h 88"/>
                <a:gd name="T16" fmla="*/ 14 w 88"/>
                <a:gd name="T17" fmla="*/ 88 h 88"/>
                <a:gd name="T18" fmla="*/ 14 w 88"/>
                <a:gd name="T19" fmla="*/ 88 h 88"/>
                <a:gd name="T20" fmla="*/ 10 w 88"/>
                <a:gd name="T21" fmla="*/ 88 h 88"/>
                <a:gd name="T22" fmla="*/ 6 w 88"/>
                <a:gd name="T23" fmla="*/ 84 h 88"/>
                <a:gd name="T24" fmla="*/ 6 w 88"/>
                <a:gd name="T25" fmla="*/ 84 h 88"/>
                <a:gd name="T26" fmla="*/ 2 w 88"/>
                <a:gd name="T27" fmla="*/ 80 h 88"/>
                <a:gd name="T28" fmla="*/ 2 w 88"/>
                <a:gd name="T29" fmla="*/ 74 h 88"/>
                <a:gd name="T30" fmla="*/ 2 w 88"/>
                <a:gd name="T31" fmla="*/ 74 h 88"/>
                <a:gd name="T32" fmla="*/ 2 w 88"/>
                <a:gd name="T33" fmla="*/ 62 h 88"/>
                <a:gd name="T34" fmla="*/ 10 w 88"/>
                <a:gd name="T35" fmla="*/ 22 h 88"/>
                <a:gd name="T36" fmla="*/ 12 w 88"/>
                <a:gd name="T37" fmla="*/ 12 h 88"/>
                <a:gd name="T38" fmla="*/ 12 w 88"/>
                <a:gd name="T39" fmla="*/ 12 h 88"/>
                <a:gd name="T40" fmla="*/ 12 w 88"/>
                <a:gd name="T41" fmla="*/ 10 h 88"/>
                <a:gd name="T42" fmla="*/ 10 w 88"/>
                <a:gd name="T43" fmla="*/ 8 h 88"/>
                <a:gd name="T44" fmla="*/ 2 w 88"/>
                <a:gd name="T45" fmla="*/ 8 h 88"/>
                <a:gd name="T46" fmla="*/ 0 w 88"/>
                <a:gd name="T47" fmla="*/ 8 h 88"/>
                <a:gd name="T48" fmla="*/ 2 w 88"/>
                <a:gd name="T49" fmla="*/ 0 h 88"/>
                <a:gd name="T50" fmla="*/ 38 w 88"/>
                <a:gd name="T51" fmla="*/ 0 h 88"/>
                <a:gd name="T52" fmla="*/ 26 w 88"/>
                <a:gd name="T53" fmla="*/ 62 h 88"/>
                <a:gd name="T54" fmla="*/ 26 w 88"/>
                <a:gd name="T55" fmla="*/ 62 h 88"/>
                <a:gd name="T56" fmla="*/ 26 w 88"/>
                <a:gd name="T57" fmla="*/ 68 h 88"/>
                <a:gd name="T58" fmla="*/ 26 w 88"/>
                <a:gd name="T59" fmla="*/ 68 h 88"/>
                <a:gd name="T60" fmla="*/ 26 w 88"/>
                <a:gd name="T61" fmla="*/ 70 h 88"/>
                <a:gd name="T62" fmla="*/ 28 w 88"/>
                <a:gd name="T63" fmla="*/ 72 h 88"/>
                <a:gd name="T64" fmla="*/ 28 w 88"/>
                <a:gd name="T65" fmla="*/ 72 h 88"/>
                <a:gd name="T66" fmla="*/ 34 w 88"/>
                <a:gd name="T67" fmla="*/ 70 h 88"/>
                <a:gd name="T68" fmla="*/ 40 w 88"/>
                <a:gd name="T69" fmla="*/ 62 h 88"/>
                <a:gd name="T70" fmla="*/ 58 w 88"/>
                <a:gd name="T71" fmla="*/ 34 h 88"/>
                <a:gd name="T72" fmla="*/ 64 w 88"/>
                <a:gd name="T73" fmla="*/ 0 h 88"/>
                <a:gd name="T74" fmla="*/ 88 w 88"/>
                <a:gd name="T75" fmla="*/ 0 h 88"/>
                <a:gd name="T76" fmla="*/ 76 w 88"/>
                <a:gd name="T77" fmla="*/ 62 h 88"/>
                <a:gd name="T78" fmla="*/ 76 w 88"/>
                <a:gd name="T79" fmla="*/ 62 h 88"/>
                <a:gd name="T80" fmla="*/ 74 w 88"/>
                <a:gd name="T81" fmla="*/ 74 h 88"/>
                <a:gd name="T82" fmla="*/ 74 w 88"/>
                <a:gd name="T83" fmla="*/ 74 h 88"/>
                <a:gd name="T84" fmla="*/ 74 w 88"/>
                <a:gd name="T85" fmla="*/ 76 h 88"/>
                <a:gd name="T86" fmla="*/ 76 w 88"/>
                <a:gd name="T87" fmla="*/ 78 h 88"/>
                <a:gd name="T88" fmla="*/ 84 w 88"/>
                <a:gd name="T89" fmla="*/ 80 h 88"/>
                <a:gd name="T90" fmla="*/ 86 w 88"/>
                <a:gd name="T91" fmla="*/ 80 h 88"/>
                <a:gd name="T92" fmla="*/ 84 w 88"/>
                <a:gd name="T93" fmla="*/ 86 h 88"/>
                <a:gd name="T94" fmla="*/ 48 w 88"/>
                <a:gd name="T95" fmla="*/ 8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" h="88">
                  <a:moveTo>
                    <a:pt x="48" y="86"/>
                  </a:moveTo>
                  <a:lnTo>
                    <a:pt x="54" y="50"/>
                  </a:lnTo>
                  <a:lnTo>
                    <a:pt x="54" y="50"/>
                  </a:lnTo>
                  <a:lnTo>
                    <a:pt x="46" y="66"/>
                  </a:lnTo>
                  <a:lnTo>
                    <a:pt x="36" y="78"/>
                  </a:lnTo>
                  <a:lnTo>
                    <a:pt x="36" y="78"/>
                  </a:lnTo>
                  <a:lnTo>
                    <a:pt x="26" y="86"/>
                  </a:lnTo>
                  <a:lnTo>
                    <a:pt x="20" y="88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10" y="88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2" y="80"/>
                  </a:lnTo>
                  <a:lnTo>
                    <a:pt x="2" y="74"/>
                  </a:lnTo>
                  <a:lnTo>
                    <a:pt x="2" y="74"/>
                  </a:lnTo>
                  <a:lnTo>
                    <a:pt x="2" y="62"/>
                  </a:lnTo>
                  <a:lnTo>
                    <a:pt x="10" y="22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2" y="10"/>
                  </a:lnTo>
                  <a:lnTo>
                    <a:pt x="10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2" y="0"/>
                  </a:lnTo>
                  <a:lnTo>
                    <a:pt x="38" y="0"/>
                  </a:lnTo>
                  <a:lnTo>
                    <a:pt x="26" y="62"/>
                  </a:lnTo>
                  <a:lnTo>
                    <a:pt x="26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26" y="70"/>
                  </a:lnTo>
                  <a:lnTo>
                    <a:pt x="28" y="72"/>
                  </a:lnTo>
                  <a:lnTo>
                    <a:pt x="28" y="72"/>
                  </a:lnTo>
                  <a:lnTo>
                    <a:pt x="34" y="70"/>
                  </a:lnTo>
                  <a:lnTo>
                    <a:pt x="40" y="62"/>
                  </a:lnTo>
                  <a:lnTo>
                    <a:pt x="58" y="34"/>
                  </a:lnTo>
                  <a:lnTo>
                    <a:pt x="64" y="0"/>
                  </a:lnTo>
                  <a:lnTo>
                    <a:pt x="88" y="0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74" y="74"/>
                  </a:lnTo>
                  <a:lnTo>
                    <a:pt x="74" y="74"/>
                  </a:lnTo>
                  <a:lnTo>
                    <a:pt x="74" y="76"/>
                  </a:lnTo>
                  <a:lnTo>
                    <a:pt x="76" y="78"/>
                  </a:lnTo>
                  <a:lnTo>
                    <a:pt x="84" y="80"/>
                  </a:lnTo>
                  <a:lnTo>
                    <a:pt x="86" y="80"/>
                  </a:lnTo>
                  <a:lnTo>
                    <a:pt x="84" y="86"/>
                  </a:lnTo>
                  <a:lnTo>
                    <a:pt x="48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50"/>
            <p:cNvSpPr>
              <a:spLocks/>
            </p:cNvSpPr>
            <p:nvPr/>
          </p:nvSpPr>
          <p:spPr bwMode="auto">
            <a:xfrm>
              <a:off x="3123" y="2293"/>
              <a:ext cx="82" cy="88"/>
            </a:xfrm>
            <a:custGeom>
              <a:avLst/>
              <a:gdLst>
                <a:gd name="T0" fmla="*/ 0 w 82"/>
                <a:gd name="T1" fmla="*/ 88 h 88"/>
                <a:gd name="T2" fmla="*/ 12 w 82"/>
                <a:gd name="T3" fmla="*/ 24 h 88"/>
                <a:gd name="T4" fmla="*/ 12 w 82"/>
                <a:gd name="T5" fmla="*/ 24 h 88"/>
                <a:gd name="T6" fmla="*/ 14 w 82"/>
                <a:gd name="T7" fmla="*/ 14 h 88"/>
                <a:gd name="T8" fmla="*/ 14 w 82"/>
                <a:gd name="T9" fmla="*/ 14 h 88"/>
                <a:gd name="T10" fmla="*/ 14 w 82"/>
                <a:gd name="T11" fmla="*/ 12 h 88"/>
                <a:gd name="T12" fmla="*/ 12 w 82"/>
                <a:gd name="T13" fmla="*/ 10 h 88"/>
                <a:gd name="T14" fmla="*/ 4 w 82"/>
                <a:gd name="T15" fmla="*/ 10 h 88"/>
                <a:gd name="T16" fmla="*/ 2 w 82"/>
                <a:gd name="T17" fmla="*/ 10 h 88"/>
                <a:gd name="T18" fmla="*/ 4 w 82"/>
                <a:gd name="T19" fmla="*/ 2 h 88"/>
                <a:gd name="T20" fmla="*/ 40 w 82"/>
                <a:gd name="T21" fmla="*/ 2 h 88"/>
                <a:gd name="T22" fmla="*/ 32 w 82"/>
                <a:gd name="T23" fmla="*/ 38 h 88"/>
                <a:gd name="T24" fmla="*/ 32 w 82"/>
                <a:gd name="T25" fmla="*/ 38 h 88"/>
                <a:gd name="T26" fmla="*/ 42 w 82"/>
                <a:gd name="T27" fmla="*/ 22 h 88"/>
                <a:gd name="T28" fmla="*/ 54 w 82"/>
                <a:gd name="T29" fmla="*/ 10 h 88"/>
                <a:gd name="T30" fmla="*/ 54 w 82"/>
                <a:gd name="T31" fmla="*/ 10 h 88"/>
                <a:gd name="T32" fmla="*/ 64 w 82"/>
                <a:gd name="T33" fmla="*/ 2 h 88"/>
                <a:gd name="T34" fmla="*/ 70 w 82"/>
                <a:gd name="T35" fmla="*/ 0 h 88"/>
                <a:gd name="T36" fmla="*/ 76 w 82"/>
                <a:gd name="T37" fmla="*/ 0 h 88"/>
                <a:gd name="T38" fmla="*/ 76 w 82"/>
                <a:gd name="T39" fmla="*/ 0 h 88"/>
                <a:gd name="T40" fmla="*/ 82 w 82"/>
                <a:gd name="T41" fmla="*/ 2 h 88"/>
                <a:gd name="T42" fmla="*/ 72 w 82"/>
                <a:gd name="T43" fmla="*/ 24 h 88"/>
                <a:gd name="T44" fmla="*/ 72 w 82"/>
                <a:gd name="T45" fmla="*/ 24 h 88"/>
                <a:gd name="T46" fmla="*/ 66 w 82"/>
                <a:gd name="T47" fmla="*/ 20 h 88"/>
                <a:gd name="T48" fmla="*/ 66 w 82"/>
                <a:gd name="T49" fmla="*/ 20 h 88"/>
                <a:gd name="T50" fmla="*/ 58 w 82"/>
                <a:gd name="T51" fmla="*/ 24 h 88"/>
                <a:gd name="T52" fmla="*/ 50 w 82"/>
                <a:gd name="T53" fmla="*/ 30 h 88"/>
                <a:gd name="T54" fmla="*/ 40 w 82"/>
                <a:gd name="T55" fmla="*/ 40 h 88"/>
                <a:gd name="T56" fmla="*/ 30 w 82"/>
                <a:gd name="T57" fmla="*/ 54 h 88"/>
                <a:gd name="T58" fmla="*/ 22 w 82"/>
                <a:gd name="T59" fmla="*/ 88 h 88"/>
                <a:gd name="T60" fmla="*/ 0 w 82"/>
                <a:gd name="T6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2" h="88">
                  <a:moveTo>
                    <a:pt x="0" y="88"/>
                  </a:moveTo>
                  <a:lnTo>
                    <a:pt x="12" y="24"/>
                  </a:lnTo>
                  <a:lnTo>
                    <a:pt x="12" y="2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4" y="12"/>
                  </a:lnTo>
                  <a:lnTo>
                    <a:pt x="12" y="10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4" y="2"/>
                  </a:lnTo>
                  <a:lnTo>
                    <a:pt x="40" y="2"/>
                  </a:lnTo>
                  <a:lnTo>
                    <a:pt x="32" y="38"/>
                  </a:lnTo>
                  <a:lnTo>
                    <a:pt x="32" y="38"/>
                  </a:lnTo>
                  <a:lnTo>
                    <a:pt x="42" y="22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64" y="2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82" y="2"/>
                  </a:lnTo>
                  <a:lnTo>
                    <a:pt x="72" y="24"/>
                  </a:lnTo>
                  <a:lnTo>
                    <a:pt x="72" y="24"/>
                  </a:lnTo>
                  <a:lnTo>
                    <a:pt x="66" y="20"/>
                  </a:lnTo>
                  <a:lnTo>
                    <a:pt x="66" y="20"/>
                  </a:lnTo>
                  <a:lnTo>
                    <a:pt x="58" y="24"/>
                  </a:lnTo>
                  <a:lnTo>
                    <a:pt x="50" y="30"/>
                  </a:lnTo>
                  <a:lnTo>
                    <a:pt x="40" y="40"/>
                  </a:lnTo>
                  <a:lnTo>
                    <a:pt x="30" y="54"/>
                  </a:lnTo>
                  <a:lnTo>
                    <a:pt x="22" y="8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51"/>
            <p:cNvSpPr>
              <a:spLocks noEditPoints="1"/>
            </p:cNvSpPr>
            <p:nvPr/>
          </p:nvSpPr>
          <p:spPr bwMode="auto">
            <a:xfrm>
              <a:off x="3197" y="2293"/>
              <a:ext cx="80" cy="90"/>
            </a:xfrm>
            <a:custGeom>
              <a:avLst/>
              <a:gdLst>
                <a:gd name="T0" fmla="*/ 76 w 80"/>
                <a:gd name="T1" fmla="*/ 78 h 90"/>
                <a:gd name="T2" fmla="*/ 52 w 80"/>
                <a:gd name="T3" fmla="*/ 88 h 90"/>
                <a:gd name="T4" fmla="*/ 32 w 80"/>
                <a:gd name="T5" fmla="*/ 90 h 90"/>
                <a:gd name="T6" fmla="*/ 18 w 80"/>
                <a:gd name="T7" fmla="*/ 88 h 90"/>
                <a:gd name="T8" fmla="*/ 8 w 80"/>
                <a:gd name="T9" fmla="*/ 82 h 90"/>
                <a:gd name="T10" fmla="*/ 4 w 80"/>
                <a:gd name="T11" fmla="*/ 78 h 90"/>
                <a:gd name="T12" fmla="*/ 0 w 80"/>
                <a:gd name="T13" fmla="*/ 62 h 90"/>
                <a:gd name="T14" fmla="*/ 2 w 80"/>
                <a:gd name="T15" fmla="*/ 50 h 90"/>
                <a:gd name="T16" fmla="*/ 10 w 80"/>
                <a:gd name="T17" fmla="*/ 28 h 90"/>
                <a:gd name="T18" fmla="*/ 18 w 80"/>
                <a:gd name="T19" fmla="*/ 18 h 90"/>
                <a:gd name="T20" fmla="*/ 36 w 80"/>
                <a:gd name="T21" fmla="*/ 4 h 90"/>
                <a:gd name="T22" fmla="*/ 58 w 80"/>
                <a:gd name="T23" fmla="*/ 0 h 90"/>
                <a:gd name="T24" fmla="*/ 66 w 80"/>
                <a:gd name="T25" fmla="*/ 2 h 90"/>
                <a:gd name="T26" fmla="*/ 74 w 80"/>
                <a:gd name="T27" fmla="*/ 4 h 90"/>
                <a:gd name="T28" fmla="*/ 80 w 80"/>
                <a:gd name="T29" fmla="*/ 18 h 90"/>
                <a:gd name="T30" fmla="*/ 78 w 80"/>
                <a:gd name="T31" fmla="*/ 24 h 90"/>
                <a:gd name="T32" fmla="*/ 70 w 80"/>
                <a:gd name="T33" fmla="*/ 38 h 90"/>
                <a:gd name="T34" fmla="*/ 62 w 80"/>
                <a:gd name="T35" fmla="*/ 44 h 90"/>
                <a:gd name="T36" fmla="*/ 46 w 80"/>
                <a:gd name="T37" fmla="*/ 52 h 90"/>
                <a:gd name="T38" fmla="*/ 24 w 80"/>
                <a:gd name="T39" fmla="*/ 54 h 90"/>
                <a:gd name="T40" fmla="*/ 24 w 80"/>
                <a:gd name="T41" fmla="*/ 58 h 90"/>
                <a:gd name="T42" fmla="*/ 26 w 80"/>
                <a:gd name="T43" fmla="*/ 66 h 90"/>
                <a:gd name="T44" fmla="*/ 30 w 80"/>
                <a:gd name="T45" fmla="*/ 74 h 90"/>
                <a:gd name="T46" fmla="*/ 44 w 80"/>
                <a:gd name="T47" fmla="*/ 78 h 90"/>
                <a:gd name="T48" fmla="*/ 50 w 80"/>
                <a:gd name="T49" fmla="*/ 78 h 90"/>
                <a:gd name="T50" fmla="*/ 78 w 80"/>
                <a:gd name="T51" fmla="*/ 68 h 90"/>
                <a:gd name="T52" fmla="*/ 26 w 80"/>
                <a:gd name="T53" fmla="*/ 48 h 90"/>
                <a:gd name="T54" fmla="*/ 38 w 80"/>
                <a:gd name="T55" fmla="*/ 46 h 90"/>
                <a:gd name="T56" fmla="*/ 48 w 80"/>
                <a:gd name="T57" fmla="*/ 40 h 90"/>
                <a:gd name="T58" fmla="*/ 56 w 80"/>
                <a:gd name="T59" fmla="*/ 28 h 90"/>
                <a:gd name="T60" fmla="*/ 58 w 80"/>
                <a:gd name="T61" fmla="*/ 22 h 90"/>
                <a:gd name="T62" fmla="*/ 54 w 80"/>
                <a:gd name="T63" fmla="*/ 12 h 90"/>
                <a:gd name="T64" fmla="*/ 52 w 80"/>
                <a:gd name="T65" fmla="*/ 10 h 90"/>
                <a:gd name="T66" fmla="*/ 48 w 80"/>
                <a:gd name="T67" fmla="*/ 8 h 90"/>
                <a:gd name="T68" fmla="*/ 40 w 80"/>
                <a:gd name="T69" fmla="*/ 12 h 90"/>
                <a:gd name="T70" fmla="*/ 34 w 80"/>
                <a:gd name="T71" fmla="*/ 20 h 90"/>
                <a:gd name="T72" fmla="*/ 26 w 80"/>
                <a:gd name="T73" fmla="*/ 4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0" h="90">
                  <a:moveTo>
                    <a:pt x="78" y="68"/>
                  </a:moveTo>
                  <a:lnTo>
                    <a:pt x="76" y="78"/>
                  </a:lnTo>
                  <a:lnTo>
                    <a:pt x="76" y="78"/>
                  </a:lnTo>
                  <a:lnTo>
                    <a:pt x="52" y="88"/>
                  </a:lnTo>
                  <a:lnTo>
                    <a:pt x="42" y="90"/>
                  </a:lnTo>
                  <a:lnTo>
                    <a:pt x="32" y="90"/>
                  </a:lnTo>
                  <a:lnTo>
                    <a:pt x="32" y="90"/>
                  </a:lnTo>
                  <a:lnTo>
                    <a:pt x="18" y="88"/>
                  </a:lnTo>
                  <a:lnTo>
                    <a:pt x="14" y="86"/>
                  </a:lnTo>
                  <a:lnTo>
                    <a:pt x="8" y="82"/>
                  </a:lnTo>
                  <a:lnTo>
                    <a:pt x="8" y="82"/>
                  </a:lnTo>
                  <a:lnTo>
                    <a:pt x="4" y="78"/>
                  </a:lnTo>
                  <a:lnTo>
                    <a:pt x="2" y="74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50"/>
                  </a:lnTo>
                  <a:lnTo>
                    <a:pt x="4" y="38"/>
                  </a:lnTo>
                  <a:lnTo>
                    <a:pt x="10" y="28"/>
                  </a:lnTo>
                  <a:lnTo>
                    <a:pt x="18" y="18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66" y="2"/>
                  </a:lnTo>
                  <a:lnTo>
                    <a:pt x="74" y="4"/>
                  </a:lnTo>
                  <a:lnTo>
                    <a:pt x="74" y="4"/>
                  </a:lnTo>
                  <a:lnTo>
                    <a:pt x="78" y="10"/>
                  </a:lnTo>
                  <a:lnTo>
                    <a:pt x="80" y="18"/>
                  </a:lnTo>
                  <a:lnTo>
                    <a:pt x="80" y="18"/>
                  </a:lnTo>
                  <a:lnTo>
                    <a:pt x="78" y="24"/>
                  </a:lnTo>
                  <a:lnTo>
                    <a:pt x="76" y="32"/>
                  </a:lnTo>
                  <a:lnTo>
                    <a:pt x="70" y="38"/>
                  </a:lnTo>
                  <a:lnTo>
                    <a:pt x="62" y="44"/>
                  </a:lnTo>
                  <a:lnTo>
                    <a:pt x="62" y="44"/>
                  </a:lnTo>
                  <a:lnTo>
                    <a:pt x="54" y="48"/>
                  </a:lnTo>
                  <a:lnTo>
                    <a:pt x="46" y="52"/>
                  </a:lnTo>
                  <a:lnTo>
                    <a:pt x="34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4" y="58"/>
                  </a:lnTo>
                  <a:lnTo>
                    <a:pt x="24" y="58"/>
                  </a:lnTo>
                  <a:lnTo>
                    <a:pt x="26" y="66"/>
                  </a:lnTo>
                  <a:lnTo>
                    <a:pt x="30" y="74"/>
                  </a:lnTo>
                  <a:lnTo>
                    <a:pt x="30" y="74"/>
                  </a:lnTo>
                  <a:lnTo>
                    <a:pt x="36" y="78"/>
                  </a:lnTo>
                  <a:lnTo>
                    <a:pt x="44" y="78"/>
                  </a:lnTo>
                  <a:lnTo>
                    <a:pt x="44" y="78"/>
                  </a:lnTo>
                  <a:lnTo>
                    <a:pt x="50" y="78"/>
                  </a:lnTo>
                  <a:lnTo>
                    <a:pt x="58" y="76"/>
                  </a:lnTo>
                  <a:lnTo>
                    <a:pt x="78" y="68"/>
                  </a:lnTo>
                  <a:lnTo>
                    <a:pt x="78" y="68"/>
                  </a:lnTo>
                  <a:close/>
                  <a:moveTo>
                    <a:pt x="26" y="48"/>
                  </a:moveTo>
                  <a:lnTo>
                    <a:pt x="26" y="48"/>
                  </a:lnTo>
                  <a:lnTo>
                    <a:pt x="38" y="46"/>
                  </a:lnTo>
                  <a:lnTo>
                    <a:pt x="48" y="40"/>
                  </a:lnTo>
                  <a:lnTo>
                    <a:pt x="48" y="40"/>
                  </a:lnTo>
                  <a:lnTo>
                    <a:pt x="54" y="32"/>
                  </a:lnTo>
                  <a:lnTo>
                    <a:pt x="56" y="28"/>
                  </a:lnTo>
                  <a:lnTo>
                    <a:pt x="58" y="22"/>
                  </a:lnTo>
                  <a:lnTo>
                    <a:pt x="58" y="22"/>
                  </a:lnTo>
                  <a:lnTo>
                    <a:pt x="56" y="16"/>
                  </a:lnTo>
                  <a:lnTo>
                    <a:pt x="54" y="12"/>
                  </a:lnTo>
                  <a:lnTo>
                    <a:pt x="54" y="12"/>
                  </a:lnTo>
                  <a:lnTo>
                    <a:pt x="52" y="10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4" y="10"/>
                  </a:lnTo>
                  <a:lnTo>
                    <a:pt x="40" y="12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28" y="32"/>
                  </a:lnTo>
                  <a:lnTo>
                    <a:pt x="26" y="4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52"/>
            <p:cNvSpPr>
              <a:spLocks/>
            </p:cNvSpPr>
            <p:nvPr/>
          </p:nvSpPr>
          <p:spPr bwMode="auto">
            <a:xfrm>
              <a:off x="3287" y="2357"/>
              <a:ext cx="32" cy="24"/>
            </a:xfrm>
            <a:custGeom>
              <a:avLst/>
              <a:gdLst>
                <a:gd name="T0" fmla="*/ 26 w 32"/>
                <a:gd name="T1" fmla="*/ 24 h 24"/>
                <a:gd name="T2" fmla="*/ 0 w 32"/>
                <a:gd name="T3" fmla="*/ 24 h 24"/>
                <a:gd name="T4" fmla="*/ 6 w 32"/>
                <a:gd name="T5" fmla="*/ 0 h 24"/>
                <a:gd name="T6" fmla="*/ 32 w 32"/>
                <a:gd name="T7" fmla="*/ 0 h 24"/>
                <a:gd name="T8" fmla="*/ 26 w 32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24">
                  <a:moveTo>
                    <a:pt x="26" y="24"/>
                  </a:moveTo>
                  <a:lnTo>
                    <a:pt x="0" y="24"/>
                  </a:lnTo>
                  <a:lnTo>
                    <a:pt x="6" y="0"/>
                  </a:lnTo>
                  <a:lnTo>
                    <a:pt x="32" y="0"/>
                  </a:lnTo>
                  <a:lnTo>
                    <a:pt x="26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53"/>
            <p:cNvSpPr>
              <a:spLocks/>
            </p:cNvSpPr>
            <p:nvPr/>
          </p:nvSpPr>
          <p:spPr bwMode="auto">
            <a:xfrm>
              <a:off x="4171" y="2357"/>
              <a:ext cx="30" cy="24"/>
            </a:xfrm>
            <a:custGeom>
              <a:avLst/>
              <a:gdLst>
                <a:gd name="T0" fmla="*/ 26 w 30"/>
                <a:gd name="T1" fmla="*/ 24 h 24"/>
                <a:gd name="T2" fmla="*/ 0 w 30"/>
                <a:gd name="T3" fmla="*/ 24 h 24"/>
                <a:gd name="T4" fmla="*/ 6 w 30"/>
                <a:gd name="T5" fmla="*/ 0 h 24"/>
                <a:gd name="T6" fmla="*/ 30 w 30"/>
                <a:gd name="T7" fmla="*/ 0 h 24"/>
                <a:gd name="T8" fmla="*/ 26 w 30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4">
                  <a:moveTo>
                    <a:pt x="26" y="24"/>
                  </a:moveTo>
                  <a:lnTo>
                    <a:pt x="0" y="24"/>
                  </a:lnTo>
                  <a:lnTo>
                    <a:pt x="6" y="0"/>
                  </a:lnTo>
                  <a:lnTo>
                    <a:pt x="30" y="0"/>
                  </a:lnTo>
                  <a:lnTo>
                    <a:pt x="26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54"/>
            <p:cNvSpPr>
              <a:spLocks noEditPoints="1"/>
            </p:cNvSpPr>
            <p:nvPr/>
          </p:nvSpPr>
          <p:spPr bwMode="auto">
            <a:xfrm>
              <a:off x="3367" y="2261"/>
              <a:ext cx="122" cy="124"/>
            </a:xfrm>
            <a:custGeom>
              <a:avLst/>
              <a:gdLst>
                <a:gd name="T0" fmla="*/ 46 w 122"/>
                <a:gd name="T1" fmla="*/ 124 h 124"/>
                <a:gd name="T2" fmla="*/ 26 w 122"/>
                <a:gd name="T3" fmla="*/ 120 h 124"/>
                <a:gd name="T4" fmla="*/ 12 w 122"/>
                <a:gd name="T5" fmla="*/ 112 h 124"/>
                <a:gd name="T6" fmla="*/ 6 w 122"/>
                <a:gd name="T7" fmla="*/ 106 h 124"/>
                <a:gd name="T8" fmla="*/ 0 w 122"/>
                <a:gd name="T9" fmla="*/ 90 h 124"/>
                <a:gd name="T10" fmla="*/ 0 w 122"/>
                <a:gd name="T11" fmla="*/ 80 h 124"/>
                <a:gd name="T12" fmla="*/ 6 w 122"/>
                <a:gd name="T13" fmla="*/ 50 h 124"/>
                <a:gd name="T14" fmla="*/ 22 w 122"/>
                <a:gd name="T15" fmla="*/ 24 h 124"/>
                <a:gd name="T16" fmla="*/ 34 w 122"/>
                <a:gd name="T17" fmla="*/ 14 h 124"/>
                <a:gd name="T18" fmla="*/ 62 w 122"/>
                <a:gd name="T19" fmla="*/ 2 h 124"/>
                <a:gd name="T20" fmla="*/ 76 w 122"/>
                <a:gd name="T21" fmla="*/ 0 h 124"/>
                <a:gd name="T22" fmla="*/ 96 w 122"/>
                <a:gd name="T23" fmla="*/ 4 h 124"/>
                <a:gd name="T24" fmla="*/ 110 w 122"/>
                <a:gd name="T25" fmla="*/ 12 h 124"/>
                <a:gd name="T26" fmla="*/ 116 w 122"/>
                <a:gd name="T27" fmla="*/ 18 h 124"/>
                <a:gd name="T28" fmla="*/ 122 w 122"/>
                <a:gd name="T29" fmla="*/ 34 h 124"/>
                <a:gd name="T30" fmla="*/ 122 w 122"/>
                <a:gd name="T31" fmla="*/ 44 h 124"/>
                <a:gd name="T32" fmla="*/ 118 w 122"/>
                <a:gd name="T33" fmla="*/ 74 h 124"/>
                <a:gd name="T34" fmla="*/ 100 w 122"/>
                <a:gd name="T35" fmla="*/ 100 h 124"/>
                <a:gd name="T36" fmla="*/ 88 w 122"/>
                <a:gd name="T37" fmla="*/ 110 h 124"/>
                <a:gd name="T38" fmla="*/ 60 w 122"/>
                <a:gd name="T39" fmla="*/ 122 h 124"/>
                <a:gd name="T40" fmla="*/ 46 w 122"/>
                <a:gd name="T41" fmla="*/ 124 h 124"/>
                <a:gd name="T42" fmla="*/ 50 w 122"/>
                <a:gd name="T43" fmla="*/ 116 h 124"/>
                <a:gd name="T44" fmla="*/ 68 w 122"/>
                <a:gd name="T45" fmla="*/ 110 h 124"/>
                <a:gd name="T46" fmla="*/ 84 w 122"/>
                <a:gd name="T47" fmla="*/ 94 h 124"/>
                <a:gd name="T48" fmla="*/ 90 w 122"/>
                <a:gd name="T49" fmla="*/ 84 h 124"/>
                <a:gd name="T50" fmla="*/ 96 w 122"/>
                <a:gd name="T51" fmla="*/ 58 h 124"/>
                <a:gd name="T52" fmla="*/ 98 w 122"/>
                <a:gd name="T53" fmla="*/ 44 h 124"/>
                <a:gd name="T54" fmla="*/ 90 w 122"/>
                <a:gd name="T55" fmla="*/ 18 h 124"/>
                <a:gd name="T56" fmla="*/ 88 w 122"/>
                <a:gd name="T57" fmla="*/ 14 h 124"/>
                <a:gd name="T58" fmla="*/ 78 w 122"/>
                <a:gd name="T59" fmla="*/ 10 h 124"/>
                <a:gd name="T60" fmla="*/ 72 w 122"/>
                <a:gd name="T61" fmla="*/ 8 h 124"/>
                <a:gd name="T62" fmla="*/ 54 w 122"/>
                <a:gd name="T63" fmla="*/ 14 h 124"/>
                <a:gd name="T64" fmla="*/ 40 w 122"/>
                <a:gd name="T65" fmla="*/ 30 h 124"/>
                <a:gd name="T66" fmla="*/ 34 w 122"/>
                <a:gd name="T67" fmla="*/ 42 h 124"/>
                <a:gd name="T68" fmla="*/ 26 w 122"/>
                <a:gd name="T69" fmla="*/ 68 h 124"/>
                <a:gd name="T70" fmla="*/ 26 w 122"/>
                <a:gd name="T71" fmla="*/ 82 h 124"/>
                <a:gd name="T72" fmla="*/ 32 w 122"/>
                <a:gd name="T73" fmla="*/ 108 h 124"/>
                <a:gd name="T74" fmla="*/ 36 w 122"/>
                <a:gd name="T75" fmla="*/ 112 h 124"/>
                <a:gd name="T76" fmla="*/ 50 w 122"/>
                <a:gd name="T77" fmla="*/ 116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2" h="124">
                  <a:moveTo>
                    <a:pt x="46" y="124"/>
                  </a:moveTo>
                  <a:lnTo>
                    <a:pt x="46" y="124"/>
                  </a:lnTo>
                  <a:lnTo>
                    <a:pt x="36" y="124"/>
                  </a:lnTo>
                  <a:lnTo>
                    <a:pt x="26" y="120"/>
                  </a:lnTo>
                  <a:lnTo>
                    <a:pt x="18" y="118"/>
                  </a:lnTo>
                  <a:lnTo>
                    <a:pt x="12" y="112"/>
                  </a:lnTo>
                  <a:lnTo>
                    <a:pt x="12" y="112"/>
                  </a:lnTo>
                  <a:lnTo>
                    <a:pt x="6" y="106"/>
                  </a:lnTo>
                  <a:lnTo>
                    <a:pt x="2" y="98"/>
                  </a:lnTo>
                  <a:lnTo>
                    <a:pt x="0" y="90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64"/>
                  </a:lnTo>
                  <a:lnTo>
                    <a:pt x="6" y="50"/>
                  </a:lnTo>
                  <a:lnTo>
                    <a:pt x="12" y="36"/>
                  </a:lnTo>
                  <a:lnTo>
                    <a:pt x="22" y="24"/>
                  </a:lnTo>
                  <a:lnTo>
                    <a:pt x="22" y="24"/>
                  </a:lnTo>
                  <a:lnTo>
                    <a:pt x="34" y="14"/>
                  </a:lnTo>
                  <a:lnTo>
                    <a:pt x="48" y="6"/>
                  </a:lnTo>
                  <a:lnTo>
                    <a:pt x="62" y="2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86" y="2"/>
                  </a:lnTo>
                  <a:lnTo>
                    <a:pt x="96" y="4"/>
                  </a:lnTo>
                  <a:lnTo>
                    <a:pt x="104" y="8"/>
                  </a:lnTo>
                  <a:lnTo>
                    <a:pt x="110" y="12"/>
                  </a:lnTo>
                  <a:lnTo>
                    <a:pt x="110" y="12"/>
                  </a:lnTo>
                  <a:lnTo>
                    <a:pt x="116" y="18"/>
                  </a:lnTo>
                  <a:lnTo>
                    <a:pt x="120" y="26"/>
                  </a:lnTo>
                  <a:lnTo>
                    <a:pt x="122" y="34"/>
                  </a:lnTo>
                  <a:lnTo>
                    <a:pt x="122" y="44"/>
                  </a:lnTo>
                  <a:lnTo>
                    <a:pt x="122" y="44"/>
                  </a:lnTo>
                  <a:lnTo>
                    <a:pt x="122" y="60"/>
                  </a:lnTo>
                  <a:lnTo>
                    <a:pt x="118" y="74"/>
                  </a:lnTo>
                  <a:lnTo>
                    <a:pt x="110" y="88"/>
                  </a:lnTo>
                  <a:lnTo>
                    <a:pt x="100" y="100"/>
                  </a:lnTo>
                  <a:lnTo>
                    <a:pt x="100" y="100"/>
                  </a:lnTo>
                  <a:lnTo>
                    <a:pt x="88" y="110"/>
                  </a:lnTo>
                  <a:lnTo>
                    <a:pt x="74" y="118"/>
                  </a:lnTo>
                  <a:lnTo>
                    <a:pt x="60" y="122"/>
                  </a:lnTo>
                  <a:lnTo>
                    <a:pt x="46" y="124"/>
                  </a:lnTo>
                  <a:lnTo>
                    <a:pt x="46" y="124"/>
                  </a:lnTo>
                  <a:close/>
                  <a:moveTo>
                    <a:pt x="50" y="116"/>
                  </a:moveTo>
                  <a:lnTo>
                    <a:pt x="50" y="116"/>
                  </a:lnTo>
                  <a:lnTo>
                    <a:pt x="60" y="114"/>
                  </a:lnTo>
                  <a:lnTo>
                    <a:pt x="68" y="110"/>
                  </a:lnTo>
                  <a:lnTo>
                    <a:pt x="76" y="104"/>
                  </a:lnTo>
                  <a:lnTo>
                    <a:pt x="84" y="94"/>
                  </a:lnTo>
                  <a:lnTo>
                    <a:pt x="84" y="94"/>
                  </a:lnTo>
                  <a:lnTo>
                    <a:pt x="90" y="84"/>
                  </a:lnTo>
                  <a:lnTo>
                    <a:pt x="94" y="72"/>
                  </a:lnTo>
                  <a:lnTo>
                    <a:pt x="96" y="58"/>
                  </a:lnTo>
                  <a:lnTo>
                    <a:pt x="98" y="44"/>
                  </a:lnTo>
                  <a:lnTo>
                    <a:pt x="98" y="44"/>
                  </a:lnTo>
                  <a:lnTo>
                    <a:pt x="96" y="28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88" y="14"/>
                  </a:lnTo>
                  <a:lnTo>
                    <a:pt x="84" y="10"/>
                  </a:lnTo>
                  <a:lnTo>
                    <a:pt x="78" y="10"/>
                  </a:lnTo>
                  <a:lnTo>
                    <a:pt x="72" y="8"/>
                  </a:lnTo>
                  <a:lnTo>
                    <a:pt x="72" y="8"/>
                  </a:lnTo>
                  <a:lnTo>
                    <a:pt x="64" y="10"/>
                  </a:lnTo>
                  <a:lnTo>
                    <a:pt x="54" y="14"/>
                  </a:lnTo>
                  <a:lnTo>
                    <a:pt x="46" y="20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34" y="42"/>
                  </a:lnTo>
                  <a:lnTo>
                    <a:pt x="28" y="54"/>
                  </a:lnTo>
                  <a:lnTo>
                    <a:pt x="26" y="68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28" y="96"/>
                  </a:lnTo>
                  <a:lnTo>
                    <a:pt x="32" y="108"/>
                  </a:lnTo>
                  <a:lnTo>
                    <a:pt x="32" y="108"/>
                  </a:lnTo>
                  <a:lnTo>
                    <a:pt x="36" y="112"/>
                  </a:lnTo>
                  <a:lnTo>
                    <a:pt x="40" y="114"/>
                  </a:lnTo>
                  <a:lnTo>
                    <a:pt x="50" y="116"/>
                  </a:lnTo>
                  <a:lnTo>
                    <a:pt x="50" y="1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55"/>
            <p:cNvSpPr>
              <a:spLocks/>
            </p:cNvSpPr>
            <p:nvPr/>
          </p:nvSpPr>
          <p:spPr bwMode="auto">
            <a:xfrm>
              <a:off x="3501" y="2295"/>
              <a:ext cx="86" cy="88"/>
            </a:xfrm>
            <a:custGeom>
              <a:avLst/>
              <a:gdLst>
                <a:gd name="T0" fmla="*/ 46 w 86"/>
                <a:gd name="T1" fmla="*/ 86 h 88"/>
                <a:gd name="T2" fmla="*/ 54 w 86"/>
                <a:gd name="T3" fmla="*/ 50 h 88"/>
                <a:gd name="T4" fmla="*/ 54 w 86"/>
                <a:gd name="T5" fmla="*/ 50 h 88"/>
                <a:gd name="T6" fmla="*/ 44 w 86"/>
                <a:gd name="T7" fmla="*/ 66 h 88"/>
                <a:gd name="T8" fmla="*/ 34 w 86"/>
                <a:gd name="T9" fmla="*/ 78 h 88"/>
                <a:gd name="T10" fmla="*/ 34 w 86"/>
                <a:gd name="T11" fmla="*/ 78 h 88"/>
                <a:gd name="T12" fmla="*/ 24 w 86"/>
                <a:gd name="T13" fmla="*/ 86 h 88"/>
                <a:gd name="T14" fmla="*/ 18 w 86"/>
                <a:gd name="T15" fmla="*/ 88 h 88"/>
                <a:gd name="T16" fmla="*/ 14 w 86"/>
                <a:gd name="T17" fmla="*/ 88 h 88"/>
                <a:gd name="T18" fmla="*/ 14 w 86"/>
                <a:gd name="T19" fmla="*/ 88 h 88"/>
                <a:gd name="T20" fmla="*/ 8 w 86"/>
                <a:gd name="T21" fmla="*/ 88 h 88"/>
                <a:gd name="T22" fmla="*/ 4 w 86"/>
                <a:gd name="T23" fmla="*/ 84 h 88"/>
                <a:gd name="T24" fmla="*/ 4 w 86"/>
                <a:gd name="T25" fmla="*/ 84 h 88"/>
                <a:gd name="T26" fmla="*/ 0 w 86"/>
                <a:gd name="T27" fmla="*/ 80 h 88"/>
                <a:gd name="T28" fmla="*/ 0 w 86"/>
                <a:gd name="T29" fmla="*/ 74 h 88"/>
                <a:gd name="T30" fmla="*/ 0 w 86"/>
                <a:gd name="T31" fmla="*/ 74 h 88"/>
                <a:gd name="T32" fmla="*/ 0 w 86"/>
                <a:gd name="T33" fmla="*/ 62 h 88"/>
                <a:gd name="T34" fmla="*/ 8 w 86"/>
                <a:gd name="T35" fmla="*/ 22 h 88"/>
                <a:gd name="T36" fmla="*/ 10 w 86"/>
                <a:gd name="T37" fmla="*/ 12 h 88"/>
                <a:gd name="T38" fmla="*/ 10 w 86"/>
                <a:gd name="T39" fmla="*/ 12 h 88"/>
                <a:gd name="T40" fmla="*/ 10 w 86"/>
                <a:gd name="T41" fmla="*/ 10 h 88"/>
                <a:gd name="T42" fmla="*/ 8 w 86"/>
                <a:gd name="T43" fmla="*/ 8 h 88"/>
                <a:gd name="T44" fmla="*/ 0 w 86"/>
                <a:gd name="T45" fmla="*/ 8 h 88"/>
                <a:gd name="T46" fmla="*/ 0 w 86"/>
                <a:gd name="T47" fmla="*/ 8 h 88"/>
                <a:gd name="T48" fmla="*/ 0 w 86"/>
                <a:gd name="T49" fmla="*/ 0 h 88"/>
                <a:gd name="T50" fmla="*/ 36 w 86"/>
                <a:gd name="T51" fmla="*/ 0 h 88"/>
                <a:gd name="T52" fmla="*/ 24 w 86"/>
                <a:gd name="T53" fmla="*/ 62 h 88"/>
                <a:gd name="T54" fmla="*/ 24 w 86"/>
                <a:gd name="T55" fmla="*/ 62 h 88"/>
                <a:gd name="T56" fmla="*/ 24 w 86"/>
                <a:gd name="T57" fmla="*/ 68 h 88"/>
                <a:gd name="T58" fmla="*/ 24 w 86"/>
                <a:gd name="T59" fmla="*/ 68 h 88"/>
                <a:gd name="T60" fmla="*/ 24 w 86"/>
                <a:gd name="T61" fmla="*/ 70 h 88"/>
                <a:gd name="T62" fmla="*/ 26 w 86"/>
                <a:gd name="T63" fmla="*/ 72 h 88"/>
                <a:gd name="T64" fmla="*/ 26 w 86"/>
                <a:gd name="T65" fmla="*/ 72 h 88"/>
                <a:gd name="T66" fmla="*/ 32 w 86"/>
                <a:gd name="T67" fmla="*/ 70 h 88"/>
                <a:gd name="T68" fmla="*/ 38 w 86"/>
                <a:gd name="T69" fmla="*/ 62 h 88"/>
                <a:gd name="T70" fmla="*/ 56 w 86"/>
                <a:gd name="T71" fmla="*/ 34 h 88"/>
                <a:gd name="T72" fmla="*/ 64 w 86"/>
                <a:gd name="T73" fmla="*/ 0 h 88"/>
                <a:gd name="T74" fmla="*/ 86 w 86"/>
                <a:gd name="T75" fmla="*/ 0 h 88"/>
                <a:gd name="T76" fmla="*/ 74 w 86"/>
                <a:gd name="T77" fmla="*/ 62 h 88"/>
                <a:gd name="T78" fmla="*/ 74 w 86"/>
                <a:gd name="T79" fmla="*/ 62 h 88"/>
                <a:gd name="T80" fmla="*/ 72 w 86"/>
                <a:gd name="T81" fmla="*/ 74 h 88"/>
                <a:gd name="T82" fmla="*/ 72 w 86"/>
                <a:gd name="T83" fmla="*/ 74 h 88"/>
                <a:gd name="T84" fmla="*/ 74 w 86"/>
                <a:gd name="T85" fmla="*/ 76 h 88"/>
                <a:gd name="T86" fmla="*/ 74 w 86"/>
                <a:gd name="T87" fmla="*/ 78 h 88"/>
                <a:gd name="T88" fmla="*/ 82 w 86"/>
                <a:gd name="T89" fmla="*/ 80 h 88"/>
                <a:gd name="T90" fmla="*/ 84 w 86"/>
                <a:gd name="T91" fmla="*/ 80 h 88"/>
                <a:gd name="T92" fmla="*/ 82 w 86"/>
                <a:gd name="T93" fmla="*/ 86 h 88"/>
                <a:gd name="T94" fmla="*/ 46 w 86"/>
                <a:gd name="T95" fmla="*/ 8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6" h="88">
                  <a:moveTo>
                    <a:pt x="46" y="86"/>
                  </a:moveTo>
                  <a:lnTo>
                    <a:pt x="54" y="50"/>
                  </a:lnTo>
                  <a:lnTo>
                    <a:pt x="54" y="50"/>
                  </a:lnTo>
                  <a:lnTo>
                    <a:pt x="44" y="66"/>
                  </a:lnTo>
                  <a:lnTo>
                    <a:pt x="34" y="78"/>
                  </a:lnTo>
                  <a:lnTo>
                    <a:pt x="34" y="78"/>
                  </a:lnTo>
                  <a:lnTo>
                    <a:pt x="24" y="86"/>
                  </a:lnTo>
                  <a:lnTo>
                    <a:pt x="18" y="88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8" y="88"/>
                  </a:lnTo>
                  <a:lnTo>
                    <a:pt x="4" y="84"/>
                  </a:lnTo>
                  <a:lnTo>
                    <a:pt x="4" y="84"/>
                  </a:lnTo>
                  <a:lnTo>
                    <a:pt x="0" y="8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8" y="22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0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36" y="0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4" y="68"/>
                  </a:lnTo>
                  <a:lnTo>
                    <a:pt x="24" y="68"/>
                  </a:lnTo>
                  <a:lnTo>
                    <a:pt x="24" y="70"/>
                  </a:lnTo>
                  <a:lnTo>
                    <a:pt x="26" y="72"/>
                  </a:lnTo>
                  <a:lnTo>
                    <a:pt x="26" y="72"/>
                  </a:lnTo>
                  <a:lnTo>
                    <a:pt x="32" y="70"/>
                  </a:lnTo>
                  <a:lnTo>
                    <a:pt x="38" y="62"/>
                  </a:lnTo>
                  <a:lnTo>
                    <a:pt x="56" y="34"/>
                  </a:lnTo>
                  <a:lnTo>
                    <a:pt x="64" y="0"/>
                  </a:lnTo>
                  <a:lnTo>
                    <a:pt x="86" y="0"/>
                  </a:lnTo>
                  <a:lnTo>
                    <a:pt x="74" y="62"/>
                  </a:lnTo>
                  <a:lnTo>
                    <a:pt x="74" y="62"/>
                  </a:lnTo>
                  <a:lnTo>
                    <a:pt x="72" y="74"/>
                  </a:lnTo>
                  <a:lnTo>
                    <a:pt x="72" y="74"/>
                  </a:lnTo>
                  <a:lnTo>
                    <a:pt x="74" y="76"/>
                  </a:lnTo>
                  <a:lnTo>
                    <a:pt x="74" y="78"/>
                  </a:lnTo>
                  <a:lnTo>
                    <a:pt x="82" y="80"/>
                  </a:lnTo>
                  <a:lnTo>
                    <a:pt x="84" y="80"/>
                  </a:lnTo>
                  <a:lnTo>
                    <a:pt x="82" y="86"/>
                  </a:lnTo>
                  <a:lnTo>
                    <a:pt x="46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56"/>
            <p:cNvSpPr>
              <a:spLocks/>
            </p:cNvSpPr>
            <p:nvPr/>
          </p:nvSpPr>
          <p:spPr bwMode="auto">
            <a:xfrm>
              <a:off x="3601" y="2293"/>
              <a:ext cx="82" cy="88"/>
            </a:xfrm>
            <a:custGeom>
              <a:avLst/>
              <a:gdLst>
                <a:gd name="T0" fmla="*/ 0 w 82"/>
                <a:gd name="T1" fmla="*/ 88 h 88"/>
                <a:gd name="T2" fmla="*/ 12 w 82"/>
                <a:gd name="T3" fmla="*/ 24 h 88"/>
                <a:gd name="T4" fmla="*/ 12 w 82"/>
                <a:gd name="T5" fmla="*/ 24 h 88"/>
                <a:gd name="T6" fmla="*/ 14 w 82"/>
                <a:gd name="T7" fmla="*/ 14 h 88"/>
                <a:gd name="T8" fmla="*/ 14 w 82"/>
                <a:gd name="T9" fmla="*/ 14 h 88"/>
                <a:gd name="T10" fmla="*/ 14 w 82"/>
                <a:gd name="T11" fmla="*/ 12 h 88"/>
                <a:gd name="T12" fmla="*/ 12 w 82"/>
                <a:gd name="T13" fmla="*/ 10 h 88"/>
                <a:gd name="T14" fmla="*/ 4 w 82"/>
                <a:gd name="T15" fmla="*/ 10 h 88"/>
                <a:gd name="T16" fmla="*/ 2 w 82"/>
                <a:gd name="T17" fmla="*/ 10 h 88"/>
                <a:gd name="T18" fmla="*/ 4 w 82"/>
                <a:gd name="T19" fmla="*/ 2 h 88"/>
                <a:gd name="T20" fmla="*/ 40 w 82"/>
                <a:gd name="T21" fmla="*/ 2 h 88"/>
                <a:gd name="T22" fmla="*/ 34 w 82"/>
                <a:gd name="T23" fmla="*/ 38 h 88"/>
                <a:gd name="T24" fmla="*/ 34 w 82"/>
                <a:gd name="T25" fmla="*/ 38 h 88"/>
                <a:gd name="T26" fmla="*/ 42 w 82"/>
                <a:gd name="T27" fmla="*/ 22 h 88"/>
                <a:gd name="T28" fmla="*/ 54 w 82"/>
                <a:gd name="T29" fmla="*/ 10 h 88"/>
                <a:gd name="T30" fmla="*/ 54 w 82"/>
                <a:gd name="T31" fmla="*/ 10 h 88"/>
                <a:gd name="T32" fmla="*/ 64 w 82"/>
                <a:gd name="T33" fmla="*/ 2 h 88"/>
                <a:gd name="T34" fmla="*/ 70 w 82"/>
                <a:gd name="T35" fmla="*/ 0 h 88"/>
                <a:gd name="T36" fmla="*/ 76 w 82"/>
                <a:gd name="T37" fmla="*/ 0 h 88"/>
                <a:gd name="T38" fmla="*/ 76 w 82"/>
                <a:gd name="T39" fmla="*/ 0 h 88"/>
                <a:gd name="T40" fmla="*/ 82 w 82"/>
                <a:gd name="T41" fmla="*/ 2 h 88"/>
                <a:gd name="T42" fmla="*/ 74 w 82"/>
                <a:gd name="T43" fmla="*/ 24 h 88"/>
                <a:gd name="T44" fmla="*/ 74 w 82"/>
                <a:gd name="T45" fmla="*/ 24 h 88"/>
                <a:gd name="T46" fmla="*/ 66 w 82"/>
                <a:gd name="T47" fmla="*/ 20 h 88"/>
                <a:gd name="T48" fmla="*/ 66 w 82"/>
                <a:gd name="T49" fmla="*/ 20 h 88"/>
                <a:gd name="T50" fmla="*/ 58 w 82"/>
                <a:gd name="T51" fmla="*/ 24 h 88"/>
                <a:gd name="T52" fmla="*/ 50 w 82"/>
                <a:gd name="T53" fmla="*/ 30 h 88"/>
                <a:gd name="T54" fmla="*/ 40 w 82"/>
                <a:gd name="T55" fmla="*/ 40 h 88"/>
                <a:gd name="T56" fmla="*/ 30 w 82"/>
                <a:gd name="T57" fmla="*/ 54 h 88"/>
                <a:gd name="T58" fmla="*/ 24 w 82"/>
                <a:gd name="T59" fmla="*/ 88 h 88"/>
                <a:gd name="T60" fmla="*/ 0 w 82"/>
                <a:gd name="T6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2" h="88">
                  <a:moveTo>
                    <a:pt x="0" y="88"/>
                  </a:moveTo>
                  <a:lnTo>
                    <a:pt x="12" y="24"/>
                  </a:lnTo>
                  <a:lnTo>
                    <a:pt x="12" y="2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4" y="12"/>
                  </a:lnTo>
                  <a:lnTo>
                    <a:pt x="12" y="10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4" y="2"/>
                  </a:lnTo>
                  <a:lnTo>
                    <a:pt x="40" y="2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42" y="22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64" y="2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82" y="2"/>
                  </a:lnTo>
                  <a:lnTo>
                    <a:pt x="74" y="24"/>
                  </a:lnTo>
                  <a:lnTo>
                    <a:pt x="74" y="24"/>
                  </a:lnTo>
                  <a:lnTo>
                    <a:pt x="66" y="20"/>
                  </a:lnTo>
                  <a:lnTo>
                    <a:pt x="66" y="20"/>
                  </a:lnTo>
                  <a:lnTo>
                    <a:pt x="58" y="24"/>
                  </a:lnTo>
                  <a:lnTo>
                    <a:pt x="50" y="30"/>
                  </a:lnTo>
                  <a:lnTo>
                    <a:pt x="40" y="40"/>
                  </a:lnTo>
                  <a:lnTo>
                    <a:pt x="30" y="54"/>
                  </a:lnTo>
                  <a:lnTo>
                    <a:pt x="24" y="8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57"/>
            <p:cNvSpPr>
              <a:spLocks/>
            </p:cNvSpPr>
            <p:nvPr/>
          </p:nvSpPr>
          <p:spPr bwMode="auto">
            <a:xfrm>
              <a:off x="3715" y="2265"/>
              <a:ext cx="108" cy="116"/>
            </a:xfrm>
            <a:custGeom>
              <a:avLst/>
              <a:gdLst>
                <a:gd name="T0" fmla="*/ 48 w 108"/>
                <a:gd name="T1" fmla="*/ 62 h 116"/>
                <a:gd name="T2" fmla="*/ 42 w 108"/>
                <a:gd name="T3" fmla="*/ 94 h 116"/>
                <a:gd name="T4" fmla="*/ 42 w 108"/>
                <a:gd name="T5" fmla="*/ 94 h 116"/>
                <a:gd name="T6" fmla="*/ 40 w 108"/>
                <a:gd name="T7" fmla="*/ 106 h 116"/>
                <a:gd name="T8" fmla="*/ 40 w 108"/>
                <a:gd name="T9" fmla="*/ 106 h 116"/>
                <a:gd name="T10" fmla="*/ 42 w 108"/>
                <a:gd name="T11" fmla="*/ 108 h 116"/>
                <a:gd name="T12" fmla="*/ 42 w 108"/>
                <a:gd name="T13" fmla="*/ 108 h 116"/>
                <a:gd name="T14" fmla="*/ 52 w 108"/>
                <a:gd name="T15" fmla="*/ 110 h 116"/>
                <a:gd name="T16" fmla="*/ 52 w 108"/>
                <a:gd name="T17" fmla="*/ 110 h 116"/>
                <a:gd name="T18" fmla="*/ 52 w 108"/>
                <a:gd name="T19" fmla="*/ 116 h 116"/>
                <a:gd name="T20" fmla="*/ 0 w 108"/>
                <a:gd name="T21" fmla="*/ 116 h 116"/>
                <a:gd name="T22" fmla="*/ 0 w 108"/>
                <a:gd name="T23" fmla="*/ 110 h 116"/>
                <a:gd name="T24" fmla="*/ 2 w 108"/>
                <a:gd name="T25" fmla="*/ 110 h 116"/>
                <a:gd name="T26" fmla="*/ 2 w 108"/>
                <a:gd name="T27" fmla="*/ 110 h 116"/>
                <a:gd name="T28" fmla="*/ 10 w 108"/>
                <a:gd name="T29" fmla="*/ 108 h 116"/>
                <a:gd name="T30" fmla="*/ 12 w 108"/>
                <a:gd name="T31" fmla="*/ 108 h 116"/>
                <a:gd name="T32" fmla="*/ 12 w 108"/>
                <a:gd name="T33" fmla="*/ 108 h 116"/>
                <a:gd name="T34" fmla="*/ 16 w 108"/>
                <a:gd name="T35" fmla="*/ 94 h 116"/>
                <a:gd name="T36" fmla="*/ 32 w 108"/>
                <a:gd name="T37" fmla="*/ 22 h 116"/>
                <a:gd name="T38" fmla="*/ 32 w 108"/>
                <a:gd name="T39" fmla="*/ 12 h 116"/>
                <a:gd name="T40" fmla="*/ 32 w 108"/>
                <a:gd name="T41" fmla="*/ 12 h 116"/>
                <a:gd name="T42" fmla="*/ 32 w 108"/>
                <a:gd name="T43" fmla="*/ 10 h 116"/>
                <a:gd name="T44" fmla="*/ 30 w 108"/>
                <a:gd name="T45" fmla="*/ 8 h 116"/>
                <a:gd name="T46" fmla="*/ 22 w 108"/>
                <a:gd name="T47" fmla="*/ 6 h 116"/>
                <a:gd name="T48" fmla="*/ 22 w 108"/>
                <a:gd name="T49" fmla="*/ 6 h 116"/>
                <a:gd name="T50" fmla="*/ 24 w 108"/>
                <a:gd name="T51" fmla="*/ 0 h 116"/>
                <a:gd name="T52" fmla="*/ 108 w 108"/>
                <a:gd name="T53" fmla="*/ 0 h 116"/>
                <a:gd name="T54" fmla="*/ 104 w 108"/>
                <a:gd name="T55" fmla="*/ 22 h 116"/>
                <a:gd name="T56" fmla="*/ 92 w 108"/>
                <a:gd name="T57" fmla="*/ 22 h 116"/>
                <a:gd name="T58" fmla="*/ 92 w 108"/>
                <a:gd name="T59" fmla="*/ 20 h 116"/>
                <a:gd name="T60" fmla="*/ 92 w 108"/>
                <a:gd name="T61" fmla="*/ 20 h 116"/>
                <a:gd name="T62" fmla="*/ 94 w 108"/>
                <a:gd name="T63" fmla="*/ 12 h 116"/>
                <a:gd name="T64" fmla="*/ 94 w 108"/>
                <a:gd name="T65" fmla="*/ 12 h 116"/>
                <a:gd name="T66" fmla="*/ 94 w 108"/>
                <a:gd name="T67" fmla="*/ 10 h 116"/>
                <a:gd name="T68" fmla="*/ 92 w 108"/>
                <a:gd name="T69" fmla="*/ 8 h 116"/>
                <a:gd name="T70" fmla="*/ 84 w 108"/>
                <a:gd name="T71" fmla="*/ 8 h 116"/>
                <a:gd name="T72" fmla="*/ 58 w 108"/>
                <a:gd name="T73" fmla="*/ 8 h 116"/>
                <a:gd name="T74" fmla="*/ 50 w 108"/>
                <a:gd name="T75" fmla="*/ 54 h 116"/>
                <a:gd name="T76" fmla="*/ 66 w 108"/>
                <a:gd name="T77" fmla="*/ 54 h 116"/>
                <a:gd name="T78" fmla="*/ 66 w 108"/>
                <a:gd name="T79" fmla="*/ 54 h 116"/>
                <a:gd name="T80" fmla="*/ 76 w 108"/>
                <a:gd name="T81" fmla="*/ 54 h 116"/>
                <a:gd name="T82" fmla="*/ 76 w 108"/>
                <a:gd name="T83" fmla="*/ 54 h 116"/>
                <a:gd name="T84" fmla="*/ 78 w 108"/>
                <a:gd name="T85" fmla="*/ 50 h 116"/>
                <a:gd name="T86" fmla="*/ 78 w 108"/>
                <a:gd name="T87" fmla="*/ 50 h 116"/>
                <a:gd name="T88" fmla="*/ 80 w 108"/>
                <a:gd name="T89" fmla="*/ 46 h 116"/>
                <a:gd name="T90" fmla="*/ 80 w 108"/>
                <a:gd name="T91" fmla="*/ 46 h 116"/>
                <a:gd name="T92" fmla="*/ 88 w 108"/>
                <a:gd name="T93" fmla="*/ 46 h 116"/>
                <a:gd name="T94" fmla="*/ 84 w 108"/>
                <a:gd name="T95" fmla="*/ 70 h 116"/>
                <a:gd name="T96" fmla="*/ 74 w 108"/>
                <a:gd name="T97" fmla="*/ 70 h 116"/>
                <a:gd name="T98" fmla="*/ 76 w 108"/>
                <a:gd name="T99" fmla="*/ 70 h 116"/>
                <a:gd name="T100" fmla="*/ 76 w 108"/>
                <a:gd name="T101" fmla="*/ 70 h 116"/>
                <a:gd name="T102" fmla="*/ 76 w 108"/>
                <a:gd name="T103" fmla="*/ 66 h 116"/>
                <a:gd name="T104" fmla="*/ 76 w 108"/>
                <a:gd name="T105" fmla="*/ 66 h 116"/>
                <a:gd name="T106" fmla="*/ 76 w 108"/>
                <a:gd name="T107" fmla="*/ 64 h 116"/>
                <a:gd name="T108" fmla="*/ 76 w 108"/>
                <a:gd name="T109" fmla="*/ 64 h 116"/>
                <a:gd name="T110" fmla="*/ 72 w 108"/>
                <a:gd name="T111" fmla="*/ 62 h 116"/>
                <a:gd name="T112" fmla="*/ 64 w 108"/>
                <a:gd name="T113" fmla="*/ 62 h 116"/>
                <a:gd name="T114" fmla="*/ 48 w 108"/>
                <a:gd name="T115" fmla="*/ 6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8" h="116">
                  <a:moveTo>
                    <a:pt x="48" y="62"/>
                  </a:moveTo>
                  <a:lnTo>
                    <a:pt x="42" y="94"/>
                  </a:lnTo>
                  <a:lnTo>
                    <a:pt x="42" y="94"/>
                  </a:lnTo>
                  <a:lnTo>
                    <a:pt x="40" y="106"/>
                  </a:lnTo>
                  <a:lnTo>
                    <a:pt x="40" y="106"/>
                  </a:lnTo>
                  <a:lnTo>
                    <a:pt x="42" y="108"/>
                  </a:lnTo>
                  <a:lnTo>
                    <a:pt x="42" y="108"/>
                  </a:lnTo>
                  <a:lnTo>
                    <a:pt x="52" y="110"/>
                  </a:lnTo>
                  <a:lnTo>
                    <a:pt x="52" y="110"/>
                  </a:lnTo>
                  <a:lnTo>
                    <a:pt x="52" y="116"/>
                  </a:lnTo>
                  <a:lnTo>
                    <a:pt x="0" y="116"/>
                  </a:lnTo>
                  <a:lnTo>
                    <a:pt x="0" y="110"/>
                  </a:lnTo>
                  <a:lnTo>
                    <a:pt x="2" y="110"/>
                  </a:lnTo>
                  <a:lnTo>
                    <a:pt x="2" y="110"/>
                  </a:lnTo>
                  <a:lnTo>
                    <a:pt x="10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16" y="94"/>
                  </a:lnTo>
                  <a:lnTo>
                    <a:pt x="32" y="22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2" y="10"/>
                  </a:lnTo>
                  <a:lnTo>
                    <a:pt x="30" y="8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4" y="0"/>
                  </a:lnTo>
                  <a:lnTo>
                    <a:pt x="108" y="0"/>
                  </a:lnTo>
                  <a:lnTo>
                    <a:pt x="104" y="22"/>
                  </a:lnTo>
                  <a:lnTo>
                    <a:pt x="92" y="22"/>
                  </a:lnTo>
                  <a:lnTo>
                    <a:pt x="92" y="20"/>
                  </a:lnTo>
                  <a:lnTo>
                    <a:pt x="92" y="20"/>
                  </a:lnTo>
                  <a:lnTo>
                    <a:pt x="94" y="12"/>
                  </a:lnTo>
                  <a:lnTo>
                    <a:pt x="94" y="12"/>
                  </a:lnTo>
                  <a:lnTo>
                    <a:pt x="94" y="10"/>
                  </a:lnTo>
                  <a:lnTo>
                    <a:pt x="92" y="8"/>
                  </a:lnTo>
                  <a:lnTo>
                    <a:pt x="84" y="8"/>
                  </a:lnTo>
                  <a:lnTo>
                    <a:pt x="58" y="8"/>
                  </a:lnTo>
                  <a:lnTo>
                    <a:pt x="50" y="54"/>
                  </a:lnTo>
                  <a:lnTo>
                    <a:pt x="66" y="54"/>
                  </a:lnTo>
                  <a:lnTo>
                    <a:pt x="66" y="54"/>
                  </a:lnTo>
                  <a:lnTo>
                    <a:pt x="76" y="54"/>
                  </a:lnTo>
                  <a:lnTo>
                    <a:pt x="76" y="54"/>
                  </a:lnTo>
                  <a:lnTo>
                    <a:pt x="78" y="50"/>
                  </a:lnTo>
                  <a:lnTo>
                    <a:pt x="78" y="50"/>
                  </a:lnTo>
                  <a:lnTo>
                    <a:pt x="80" y="46"/>
                  </a:lnTo>
                  <a:lnTo>
                    <a:pt x="80" y="46"/>
                  </a:lnTo>
                  <a:lnTo>
                    <a:pt x="88" y="46"/>
                  </a:lnTo>
                  <a:lnTo>
                    <a:pt x="84" y="70"/>
                  </a:lnTo>
                  <a:lnTo>
                    <a:pt x="74" y="70"/>
                  </a:lnTo>
                  <a:lnTo>
                    <a:pt x="76" y="70"/>
                  </a:lnTo>
                  <a:lnTo>
                    <a:pt x="76" y="70"/>
                  </a:lnTo>
                  <a:lnTo>
                    <a:pt x="76" y="66"/>
                  </a:lnTo>
                  <a:lnTo>
                    <a:pt x="76" y="66"/>
                  </a:lnTo>
                  <a:lnTo>
                    <a:pt x="76" y="64"/>
                  </a:lnTo>
                  <a:lnTo>
                    <a:pt x="76" y="64"/>
                  </a:lnTo>
                  <a:lnTo>
                    <a:pt x="72" y="62"/>
                  </a:lnTo>
                  <a:lnTo>
                    <a:pt x="64" y="62"/>
                  </a:lnTo>
                  <a:lnTo>
                    <a:pt x="48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58"/>
            <p:cNvSpPr>
              <a:spLocks noEditPoints="1"/>
            </p:cNvSpPr>
            <p:nvPr/>
          </p:nvSpPr>
          <p:spPr bwMode="auto">
            <a:xfrm>
              <a:off x="3815" y="2293"/>
              <a:ext cx="90" cy="90"/>
            </a:xfrm>
            <a:custGeom>
              <a:avLst/>
              <a:gdLst>
                <a:gd name="T0" fmla="*/ 0 w 90"/>
                <a:gd name="T1" fmla="*/ 62 h 90"/>
                <a:gd name="T2" fmla="*/ 4 w 90"/>
                <a:gd name="T3" fmla="*/ 40 h 90"/>
                <a:gd name="T4" fmla="*/ 16 w 90"/>
                <a:gd name="T5" fmla="*/ 18 h 90"/>
                <a:gd name="T6" fmla="*/ 26 w 90"/>
                <a:gd name="T7" fmla="*/ 10 h 90"/>
                <a:gd name="T8" fmla="*/ 46 w 90"/>
                <a:gd name="T9" fmla="*/ 0 h 90"/>
                <a:gd name="T10" fmla="*/ 58 w 90"/>
                <a:gd name="T11" fmla="*/ 0 h 90"/>
                <a:gd name="T12" fmla="*/ 76 w 90"/>
                <a:gd name="T13" fmla="*/ 4 h 90"/>
                <a:gd name="T14" fmla="*/ 82 w 90"/>
                <a:gd name="T15" fmla="*/ 8 h 90"/>
                <a:gd name="T16" fmla="*/ 88 w 90"/>
                <a:gd name="T17" fmla="*/ 18 h 90"/>
                <a:gd name="T18" fmla="*/ 90 w 90"/>
                <a:gd name="T19" fmla="*/ 30 h 90"/>
                <a:gd name="T20" fmla="*/ 86 w 90"/>
                <a:gd name="T21" fmla="*/ 50 h 90"/>
                <a:gd name="T22" fmla="*/ 74 w 90"/>
                <a:gd name="T23" fmla="*/ 70 h 90"/>
                <a:gd name="T24" fmla="*/ 66 w 90"/>
                <a:gd name="T25" fmla="*/ 78 h 90"/>
                <a:gd name="T26" fmla="*/ 44 w 90"/>
                <a:gd name="T27" fmla="*/ 90 h 90"/>
                <a:gd name="T28" fmla="*/ 30 w 90"/>
                <a:gd name="T29" fmla="*/ 90 h 90"/>
                <a:gd name="T30" fmla="*/ 8 w 90"/>
                <a:gd name="T31" fmla="*/ 84 h 90"/>
                <a:gd name="T32" fmla="*/ 4 w 90"/>
                <a:gd name="T33" fmla="*/ 78 h 90"/>
                <a:gd name="T34" fmla="*/ 0 w 90"/>
                <a:gd name="T35" fmla="*/ 62 h 90"/>
                <a:gd name="T36" fmla="*/ 24 w 90"/>
                <a:gd name="T37" fmla="*/ 58 h 90"/>
                <a:gd name="T38" fmla="*/ 26 w 90"/>
                <a:gd name="T39" fmla="*/ 68 h 90"/>
                <a:gd name="T40" fmla="*/ 28 w 90"/>
                <a:gd name="T41" fmla="*/ 76 h 90"/>
                <a:gd name="T42" fmla="*/ 38 w 90"/>
                <a:gd name="T43" fmla="*/ 82 h 90"/>
                <a:gd name="T44" fmla="*/ 44 w 90"/>
                <a:gd name="T45" fmla="*/ 80 h 90"/>
                <a:gd name="T46" fmla="*/ 52 w 90"/>
                <a:gd name="T47" fmla="*/ 72 h 90"/>
                <a:gd name="T48" fmla="*/ 58 w 90"/>
                <a:gd name="T49" fmla="*/ 66 h 90"/>
                <a:gd name="T50" fmla="*/ 66 w 90"/>
                <a:gd name="T51" fmla="*/ 32 h 90"/>
                <a:gd name="T52" fmla="*/ 64 w 90"/>
                <a:gd name="T53" fmla="*/ 22 h 90"/>
                <a:gd name="T54" fmla="*/ 62 w 90"/>
                <a:gd name="T55" fmla="*/ 14 h 90"/>
                <a:gd name="T56" fmla="*/ 52 w 90"/>
                <a:gd name="T57" fmla="*/ 8 h 90"/>
                <a:gd name="T58" fmla="*/ 48 w 90"/>
                <a:gd name="T59" fmla="*/ 10 h 90"/>
                <a:gd name="T60" fmla="*/ 38 w 90"/>
                <a:gd name="T61" fmla="*/ 18 h 90"/>
                <a:gd name="T62" fmla="*/ 34 w 90"/>
                <a:gd name="T63" fmla="*/ 24 h 90"/>
                <a:gd name="T64" fmla="*/ 24 w 90"/>
                <a:gd name="T65" fmla="*/ 5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90">
                  <a:moveTo>
                    <a:pt x="0" y="62"/>
                  </a:moveTo>
                  <a:lnTo>
                    <a:pt x="0" y="62"/>
                  </a:lnTo>
                  <a:lnTo>
                    <a:pt x="0" y="50"/>
                  </a:lnTo>
                  <a:lnTo>
                    <a:pt x="4" y="40"/>
                  </a:lnTo>
                  <a:lnTo>
                    <a:pt x="10" y="2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72" y="2"/>
                  </a:lnTo>
                  <a:lnTo>
                    <a:pt x="76" y="4"/>
                  </a:lnTo>
                  <a:lnTo>
                    <a:pt x="82" y="8"/>
                  </a:lnTo>
                  <a:lnTo>
                    <a:pt x="82" y="8"/>
                  </a:lnTo>
                  <a:lnTo>
                    <a:pt x="86" y="12"/>
                  </a:lnTo>
                  <a:lnTo>
                    <a:pt x="88" y="18"/>
                  </a:lnTo>
                  <a:lnTo>
                    <a:pt x="90" y="30"/>
                  </a:lnTo>
                  <a:lnTo>
                    <a:pt x="90" y="30"/>
                  </a:lnTo>
                  <a:lnTo>
                    <a:pt x="90" y="40"/>
                  </a:lnTo>
                  <a:lnTo>
                    <a:pt x="86" y="50"/>
                  </a:lnTo>
                  <a:lnTo>
                    <a:pt x="82" y="60"/>
                  </a:lnTo>
                  <a:lnTo>
                    <a:pt x="74" y="70"/>
                  </a:lnTo>
                  <a:lnTo>
                    <a:pt x="74" y="70"/>
                  </a:lnTo>
                  <a:lnTo>
                    <a:pt x="66" y="78"/>
                  </a:lnTo>
                  <a:lnTo>
                    <a:pt x="54" y="86"/>
                  </a:lnTo>
                  <a:lnTo>
                    <a:pt x="44" y="90"/>
                  </a:lnTo>
                  <a:lnTo>
                    <a:pt x="30" y="90"/>
                  </a:lnTo>
                  <a:lnTo>
                    <a:pt x="30" y="90"/>
                  </a:lnTo>
                  <a:lnTo>
                    <a:pt x="18" y="88"/>
                  </a:lnTo>
                  <a:lnTo>
                    <a:pt x="8" y="84"/>
                  </a:lnTo>
                  <a:lnTo>
                    <a:pt x="8" y="84"/>
                  </a:lnTo>
                  <a:lnTo>
                    <a:pt x="4" y="78"/>
                  </a:lnTo>
                  <a:lnTo>
                    <a:pt x="2" y="74"/>
                  </a:lnTo>
                  <a:lnTo>
                    <a:pt x="0" y="62"/>
                  </a:lnTo>
                  <a:lnTo>
                    <a:pt x="0" y="62"/>
                  </a:lnTo>
                  <a:close/>
                  <a:moveTo>
                    <a:pt x="24" y="58"/>
                  </a:moveTo>
                  <a:lnTo>
                    <a:pt x="24" y="58"/>
                  </a:lnTo>
                  <a:lnTo>
                    <a:pt x="26" y="68"/>
                  </a:lnTo>
                  <a:lnTo>
                    <a:pt x="28" y="76"/>
                  </a:lnTo>
                  <a:lnTo>
                    <a:pt x="28" y="76"/>
                  </a:lnTo>
                  <a:lnTo>
                    <a:pt x="32" y="80"/>
                  </a:lnTo>
                  <a:lnTo>
                    <a:pt x="38" y="82"/>
                  </a:lnTo>
                  <a:lnTo>
                    <a:pt x="38" y="82"/>
                  </a:lnTo>
                  <a:lnTo>
                    <a:pt x="44" y="80"/>
                  </a:lnTo>
                  <a:lnTo>
                    <a:pt x="48" y="78"/>
                  </a:lnTo>
                  <a:lnTo>
                    <a:pt x="52" y="72"/>
                  </a:lnTo>
                  <a:lnTo>
                    <a:pt x="58" y="66"/>
                  </a:lnTo>
                  <a:lnTo>
                    <a:pt x="58" y="66"/>
                  </a:lnTo>
                  <a:lnTo>
                    <a:pt x="64" y="50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64" y="22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58" y="10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8" y="10"/>
                  </a:lnTo>
                  <a:lnTo>
                    <a:pt x="42" y="12"/>
                  </a:lnTo>
                  <a:lnTo>
                    <a:pt x="38" y="18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26" y="40"/>
                  </a:lnTo>
                  <a:lnTo>
                    <a:pt x="24" y="58"/>
                  </a:lnTo>
                  <a:lnTo>
                    <a:pt x="24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59"/>
            <p:cNvSpPr>
              <a:spLocks/>
            </p:cNvSpPr>
            <p:nvPr/>
          </p:nvSpPr>
          <p:spPr bwMode="auto">
            <a:xfrm>
              <a:off x="3911" y="2293"/>
              <a:ext cx="82" cy="90"/>
            </a:xfrm>
            <a:custGeom>
              <a:avLst/>
              <a:gdLst>
                <a:gd name="T0" fmla="*/ 70 w 82"/>
                <a:gd name="T1" fmla="*/ 82 h 90"/>
                <a:gd name="T2" fmla="*/ 70 w 82"/>
                <a:gd name="T3" fmla="*/ 82 h 90"/>
                <a:gd name="T4" fmla="*/ 50 w 82"/>
                <a:gd name="T5" fmla="*/ 88 h 90"/>
                <a:gd name="T6" fmla="*/ 32 w 82"/>
                <a:gd name="T7" fmla="*/ 90 h 90"/>
                <a:gd name="T8" fmla="*/ 32 w 82"/>
                <a:gd name="T9" fmla="*/ 90 h 90"/>
                <a:gd name="T10" fmla="*/ 20 w 82"/>
                <a:gd name="T11" fmla="*/ 88 h 90"/>
                <a:gd name="T12" fmla="*/ 14 w 82"/>
                <a:gd name="T13" fmla="*/ 86 h 90"/>
                <a:gd name="T14" fmla="*/ 10 w 82"/>
                <a:gd name="T15" fmla="*/ 82 h 90"/>
                <a:gd name="T16" fmla="*/ 10 w 82"/>
                <a:gd name="T17" fmla="*/ 82 h 90"/>
                <a:gd name="T18" fmla="*/ 6 w 82"/>
                <a:gd name="T19" fmla="*/ 78 h 90"/>
                <a:gd name="T20" fmla="*/ 2 w 82"/>
                <a:gd name="T21" fmla="*/ 74 h 90"/>
                <a:gd name="T22" fmla="*/ 2 w 82"/>
                <a:gd name="T23" fmla="*/ 68 h 90"/>
                <a:gd name="T24" fmla="*/ 0 w 82"/>
                <a:gd name="T25" fmla="*/ 62 h 90"/>
                <a:gd name="T26" fmla="*/ 0 w 82"/>
                <a:gd name="T27" fmla="*/ 62 h 90"/>
                <a:gd name="T28" fmla="*/ 2 w 82"/>
                <a:gd name="T29" fmla="*/ 50 h 90"/>
                <a:gd name="T30" fmla="*/ 4 w 82"/>
                <a:gd name="T31" fmla="*/ 38 h 90"/>
                <a:gd name="T32" fmla="*/ 10 w 82"/>
                <a:gd name="T33" fmla="*/ 28 h 90"/>
                <a:gd name="T34" fmla="*/ 18 w 82"/>
                <a:gd name="T35" fmla="*/ 18 h 90"/>
                <a:gd name="T36" fmla="*/ 18 w 82"/>
                <a:gd name="T37" fmla="*/ 18 h 90"/>
                <a:gd name="T38" fmla="*/ 28 w 82"/>
                <a:gd name="T39" fmla="*/ 10 h 90"/>
                <a:gd name="T40" fmla="*/ 38 w 82"/>
                <a:gd name="T41" fmla="*/ 4 h 90"/>
                <a:gd name="T42" fmla="*/ 48 w 82"/>
                <a:gd name="T43" fmla="*/ 0 h 90"/>
                <a:gd name="T44" fmla="*/ 60 w 82"/>
                <a:gd name="T45" fmla="*/ 0 h 90"/>
                <a:gd name="T46" fmla="*/ 60 w 82"/>
                <a:gd name="T47" fmla="*/ 0 h 90"/>
                <a:gd name="T48" fmla="*/ 72 w 82"/>
                <a:gd name="T49" fmla="*/ 0 h 90"/>
                <a:gd name="T50" fmla="*/ 72 w 82"/>
                <a:gd name="T51" fmla="*/ 0 h 90"/>
                <a:gd name="T52" fmla="*/ 82 w 82"/>
                <a:gd name="T53" fmla="*/ 4 h 90"/>
                <a:gd name="T54" fmla="*/ 78 w 82"/>
                <a:gd name="T55" fmla="*/ 28 h 90"/>
                <a:gd name="T56" fmla="*/ 68 w 82"/>
                <a:gd name="T57" fmla="*/ 28 h 90"/>
                <a:gd name="T58" fmla="*/ 68 w 82"/>
                <a:gd name="T59" fmla="*/ 26 h 90"/>
                <a:gd name="T60" fmla="*/ 68 w 82"/>
                <a:gd name="T61" fmla="*/ 26 h 90"/>
                <a:gd name="T62" fmla="*/ 68 w 82"/>
                <a:gd name="T63" fmla="*/ 16 h 90"/>
                <a:gd name="T64" fmla="*/ 68 w 82"/>
                <a:gd name="T65" fmla="*/ 16 h 90"/>
                <a:gd name="T66" fmla="*/ 68 w 82"/>
                <a:gd name="T67" fmla="*/ 12 h 90"/>
                <a:gd name="T68" fmla="*/ 64 w 82"/>
                <a:gd name="T69" fmla="*/ 10 h 90"/>
                <a:gd name="T70" fmla="*/ 64 w 82"/>
                <a:gd name="T71" fmla="*/ 10 h 90"/>
                <a:gd name="T72" fmla="*/ 60 w 82"/>
                <a:gd name="T73" fmla="*/ 8 h 90"/>
                <a:gd name="T74" fmla="*/ 56 w 82"/>
                <a:gd name="T75" fmla="*/ 8 h 90"/>
                <a:gd name="T76" fmla="*/ 56 w 82"/>
                <a:gd name="T77" fmla="*/ 8 h 90"/>
                <a:gd name="T78" fmla="*/ 50 w 82"/>
                <a:gd name="T79" fmla="*/ 8 h 90"/>
                <a:gd name="T80" fmla="*/ 44 w 82"/>
                <a:gd name="T81" fmla="*/ 10 h 90"/>
                <a:gd name="T82" fmla="*/ 40 w 82"/>
                <a:gd name="T83" fmla="*/ 16 h 90"/>
                <a:gd name="T84" fmla="*/ 34 w 82"/>
                <a:gd name="T85" fmla="*/ 22 h 90"/>
                <a:gd name="T86" fmla="*/ 34 w 82"/>
                <a:gd name="T87" fmla="*/ 22 h 90"/>
                <a:gd name="T88" fmla="*/ 30 w 82"/>
                <a:gd name="T89" fmla="*/ 30 h 90"/>
                <a:gd name="T90" fmla="*/ 28 w 82"/>
                <a:gd name="T91" fmla="*/ 40 h 90"/>
                <a:gd name="T92" fmla="*/ 26 w 82"/>
                <a:gd name="T93" fmla="*/ 48 h 90"/>
                <a:gd name="T94" fmla="*/ 26 w 82"/>
                <a:gd name="T95" fmla="*/ 58 h 90"/>
                <a:gd name="T96" fmla="*/ 26 w 82"/>
                <a:gd name="T97" fmla="*/ 58 h 90"/>
                <a:gd name="T98" fmla="*/ 26 w 82"/>
                <a:gd name="T99" fmla="*/ 68 h 90"/>
                <a:gd name="T100" fmla="*/ 30 w 82"/>
                <a:gd name="T101" fmla="*/ 74 h 90"/>
                <a:gd name="T102" fmla="*/ 30 w 82"/>
                <a:gd name="T103" fmla="*/ 74 h 90"/>
                <a:gd name="T104" fmla="*/ 36 w 82"/>
                <a:gd name="T105" fmla="*/ 78 h 90"/>
                <a:gd name="T106" fmla="*/ 46 w 82"/>
                <a:gd name="T107" fmla="*/ 80 h 90"/>
                <a:gd name="T108" fmla="*/ 46 w 82"/>
                <a:gd name="T109" fmla="*/ 80 h 90"/>
                <a:gd name="T110" fmla="*/ 58 w 82"/>
                <a:gd name="T111" fmla="*/ 78 h 90"/>
                <a:gd name="T112" fmla="*/ 72 w 82"/>
                <a:gd name="T113" fmla="*/ 74 h 90"/>
                <a:gd name="T114" fmla="*/ 70 w 82"/>
                <a:gd name="T115" fmla="*/ 8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2" h="90">
                  <a:moveTo>
                    <a:pt x="70" y="82"/>
                  </a:moveTo>
                  <a:lnTo>
                    <a:pt x="70" y="82"/>
                  </a:lnTo>
                  <a:lnTo>
                    <a:pt x="50" y="88"/>
                  </a:lnTo>
                  <a:lnTo>
                    <a:pt x="32" y="90"/>
                  </a:lnTo>
                  <a:lnTo>
                    <a:pt x="32" y="90"/>
                  </a:lnTo>
                  <a:lnTo>
                    <a:pt x="20" y="88"/>
                  </a:lnTo>
                  <a:lnTo>
                    <a:pt x="14" y="86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6" y="78"/>
                  </a:lnTo>
                  <a:lnTo>
                    <a:pt x="2" y="74"/>
                  </a:lnTo>
                  <a:lnTo>
                    <a:pt x="2" y="68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50"/>
                  </a:lnTo>
                  <a:lnTo>
                    <a:pt x="4" y="38"/>
                  </a:lnTo>
                  <a:lnTo>
                    <a:pt x="10" y="28"/>
                  </a:lnTo>
                  <a:lnTo>
                    <a:pt x="18" y="18"/>
                  </a:lnTo>
                  <a:lnTo>
                    <a:pt x="18" y="18"/>
                  </a:lnTo>
                  <a:lnTo>
                    <a:pt x="28" y="10"/>
                  </a:lnTo>
                  <a:lnTo>
                    <a:pt x="38" y="4"/>
                  </a:lnTo>
                  <a:lnTo>
                    <a:pt x="48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82" y="4"/>
                  </a:lnTo>
                  <a:lnTo>
                    <a:pt x="78" y="28"/>
                  </a:lnTo>
                  <a:lnTo>
                    <a:pt x="68" y="28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68" y="16"/>
                  </a:lnTo>
                  <a:lnTo>
                    <a:pt x="68" y="16"/>
                  </a:lnTo>
                  <a:lnTo>
                    <a:pt x="68" y="12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60" y="8"/>
                  </a:lnTo>
                  <a:lnTo>
                    <a:pt x="56" y="8"/>
                  </a:lnTo>
                  <a:lnTo>
                    <a:pt x="56" y="8"/>
                  </a:lnTo>
                  <a:lnTo>
                    <a:pt x="50" y="8"/>
                  </a:lnTo>
                  <a:lnTo>
                    <a:pt x="44" y="10"/>
                  </a:lnTo>
                  <a:lnTo>
                    <a:pt x="40" y="16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0" y="30"/>
                  </a:lnTo>
                  <a:lnTo>
                    <a:pt x="28" y="40"/>
                  </a:lnTo>
                  <a:lnTo>
                    <a:pt x="26" y="48"/>
                  </a:lnTo>
                  <a:lnTo>
                    <a:pt x="26" y="58"/>
                  </a:lnTo>
                  <a:lnTo>
                    <a:pt x="26" y="58"/>
                  </a:lnTo>
                  <a:lnTo>
                    <a:pt x="26" y="68"/>
                  </a:lnTo>
                  <a:lnTo>
                    <a:pt x="30" y="74"/>
                  </a:lnTo>
                  <a:lnTo>
                    <a:pt x="30" y="74"/>
                  </a:lnTo>
                  <a:lnTo>
                    <a:pt x="36" y="78"/>
                  </a:lnTo>
                  <a:lnTo>
                    <a:pt x="46" y="80"/>
                  </a:lnTo>
                  <a:lnTo>
                    <a:pt x="46" y="80"/>
                  </a:lnTo>
                  <a:lnTo>
                    <a:pt x="58" y="78"/>
                  </a:lnTo>
                  <a:lnTo>
                    <a:pt x="72" y="74"/>
                  </a:lnTo>
                  <a:lnTo>
                    <a:pt x="70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60"/>
            <p:cNvSpPr>
              <a:spLocks/>
            </p:cNvSpPr>
            <p:nvPr/>
          </p:nvSpPr>
          <p:spPr bwMode="auto">
            <a:xfrm>
              <a:off x="3999" y="2295"/>
              <a:ext cx="88" cy="88"/>
            </a:xfrm>
            <a:custGeom>
              <a:avLst/>
              <a:gdLst>
                <a:gd name="T0" fmla="*/ 48 w 88"/>
                <a:gd name="T1" fmla="*/ 86 h 88"/>
                <a:gd name="T2" fmla="*/ 56 w 88"/>
                <a:gd name="T3" fmla="*/ 50 h 88"/>
                <a:gd name="T4" fmla="*/ 56 w 88"/>
                <a:gd name="T5" fmla="*/ 50 h 88"/>
                <a:gd name="T6" fmla="*/ 46 w 88"/>
                <a:gd name="T7" fmla="*/ 66 h 88"/>
                <a:gd name="T8" fmla="*/ 36 w 88"/>
                <a:gd name="T9" fmla="*/ 78 h 88"/>
                <a:gd name="T10" fmla="*/ 36 w 88"/>
                <a:gd name="T11" fmla="*/ 78 h 88"/>
                <a:gd name="T12" fmla="*/ 26 w 88"/>
                <a:gd name="T13" fmla="*/ 86 h 88"/>
                <a:gd name="T14" fmla="*/ 20 w 88"/>
                <a:gd name="T15" fmla="*/ 88 h 88"/>
                <a:gd name="T16" fmla="*/ 14 w 88"/>
                <a:gd name="T17" fmla="*/ 88 h 88"/>
                <a:gd name="T18" fmla="*/ 14 w 88"/>
                <a:gd name="T19" fmla="*/ 88 h 88"/>
                <a:gd name="T20" fmla="*/ 10 w 88"/>
                <a:gd name="T21" fmla="*/ 88 h 88"/>
                <a:gd name="T22" fmla="*/ 6 w 88"/>
                <a:gd name="T23" fmla="*/ 84 h 88"/>
                <a:gd name="T24" fmla="*/ 6 w 88"/>
                <a:gd name="T25" fmla="*/ 84 h 88"/>
                <a:gd name="T26" fmla="*/ 2 w 88"/>
                <a:gd name="T27" fmla="*/ 80 h 88"/>
                <a:gd name="T28" fmla="*/ 2 w 88"/>
                <a:gd name="T29" fmla="*/ 74 h 88"/>
                <a:gd name="T30" fmla="*/ 2 w 88"/>
                <a:gd name="T31" fmla="*/ 74 h 88"/>
                <a:gd name="T32" fmla="*/ 2 w 88"/>
                <a:gd name="T33" fmla="*/ 62 h 88"/>
                <a:gd name="T34" fmla="*/ 10 w 88"/>
                <a:gd name="T35" fmla="*/ 22 h 88"/>
                <a:gd name="T36" fmla="*/ 12 w 88"/>
                <a:gd name="T37" fmla="*/ 12 h 88"/>
                <a:gd name="T38" fmla="*/ 12 w 88"/>
                <a:gd name="T39" fmla="*/ 12 h 88"/>
                <a:gd name="T40" fmla="*/ 12 w 88"/>
                <a:gd name="T41" fmla="*/ 10 h 88"/>
                <a:gd name="T42" fmla="*/ 10 w 88"/>
                <a:gd name="T43" fmla="*/ 8 h 88"/>
                <a:gd name="T44" fmla="*/ 2 w 88"/>
                <a:gd name="T45" fmla="*/ 8 h 88"/>
                <a:gd name="T46" fmla="*/ 0 w 88"/>
                <a:gd name="T47" fmla="*/ 8 h 88"/>
                <a:gd name="T48" fmla="*/ 2 w 88"/>
                <a:gd name="T49" fmla="*/ 0 h 88"/>
                <a:gd name="T50" fmla="*/ 38 w 88"/>
                <a:gd name="T51" fmla="*/ 0 h 88"/>
                <a:gd name="T52" fmla="*/ 26 w 88"/>
                <a:gd name="T53" fmla="*/ 62 h 88"/>
                <a:gd name="T54" fmla="*/ 26 w 88"/>
                <a:gd name="T55" fmla="*/ 62 h 88"/>
                <a:gd name="T56" fmla="*/ 26 w 88"/>
                <a:gd name="T57" fmla="*/ 68 h 88"/>
                <a:gd name="T58" fmla="*/ 26 w 88"/>
                <a:gd name="T59" fmla="*/ 68 h 88"/>
                <a:gd name="T60" fmla="*/ 26 w 88"/>
                <a:gd name="T61" fmla="*/ 70 h 88"/>
                <a:gd name="T62" fmla="*/ 28 w 88"/>
                <a:gd name="T63" fmla="*/ 72 h 88"/>
                <a:gd name="T64" fmla="*/ 28 w 88"/>
                <a:gd name="T65" fmla="*/ 72 h 88"/>
                <a:gd name="T66" fmla="*/ 34 w 88"/>
                <a:gd name="T67" fmla="*/ 70 h 88"/>
                <a:gd name="T68" fmla="*/ 40 w 88"/>
                <a:gd name="T69" fmla="*/ 62 h 88"/>
                <a:gd name="T70" fmla="*/ 58 w 88"/>
                <a:gd name="T71" fmla="*/ 34 h 88"/>
                <a:gd name="T72" fmla="*/ 66 w 88"/>
                <a:gd name="T73" fmla="*/ 0 h 88"/>
                <a:gd name="T74" fmla="*/ 88 w 88"/>
                <a:gd name="T75" fmla="*/ 0 h 88"/>
                <a:gd name="T76" fmla="*/ 76 w 88"/>
                <a:gd name="T77" fmla="*/ 62 h 88"/>
                <a:gd name="T78" fmla="*/ 76 w 88"/>
                <a:gd name="T79" fmla="*/ 62 h 88"/>
                <a:gd name="T80" fmla="*/ 74 w 88"/>
                <a:gd name="T81" fmla="*/ 74 h 88"/>
                <a:gd name="T82" fmla="*/ 74 w 88"/>
                <a:gd name="T83" fmla="*/ 74 h 88"/>
                <a:gd name="T84" fmla="*/ 74 w 88"/>
                <a:gd name="T85" fmla="*/ 76 h 88"/>
                <a:gd name="T86" fmla="*/ 76 w 88"/>
                <a:gd name="T87" fmla="*/ 78 h 88"/>
                <a:gd name="T88" fmla="*/ 84 w 88"/>
                <a:gd name="T89" fmla="*/ 80 h 88"/>
                <a:gd name="T90" fmla="*/ 86 w 88"/>
                <a:gd name="T91" fmla="*/ 80 h 88"/>
                <a:gd name="T92" fmla="*/ 84 w 88"/>
                <a:gd name="T93" fmla="*/ 86 h 88"/>
                <a:gd name="T94" fmla="*/ 48 w 88"/>
                <a:gd name="T95" fmla="*/ 8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" h="88">
                  <a:moveTo>
                    <a:pt x="48" y="86"/>
                  </a:moveTo>
                  <a:lnTo>
                    <a:pt x="56" y="50"/>
                  </a:lnTo>
                  <a:lnTo>
                    <a:pt x="56" y="50"/>
                  </a:lnTo>
                  <a:lnTo>
                    <a:pt x="46" y="66"/>
                  </a:lnTo>
                  <a:lnTo>
                    <a:pt x="36" y="78"/>
                  </a:lnTo>
                  <a:lnTo>
                    <a:pt x="36" y="78"/>
                  </a:lnTo>
                  <a:lnTo>
                    <a:pt x="26" y="86"/>
                  </a:lnTo>
                  <a:lnTo>
                    <a:pt x="20" y="88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10" y="88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2" y="80"/>
                  </a:lnTo>
                  <a:lnTo>
                    <a:pt x="2" y="74"/>
                  </a:lnTo>
                  <a:lnTo>
                    <a:pt x="2" y="74"/>
                  </a:lnTo>
                  <a:lnTo>
                    <a:pt x="2" y="62"/>
                  </a:lnTo>
                  <a:lnTo>
                    <a:pt x="10" y="22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2" y="10"/>
                  </a:lnTo>
                  <a:lnTo>
                    <a:pt x="10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2" y="0"/>
                  </a:lnTo>
                  <a:lnTo>
                    <a:pt x="38" y="0"/>
                  </a:lnTo>
                  <a:lnTo>
                    <a:pt x="26" y="62"/>
                  </a:lnTo>
                  <a:lnTo>
                    <a:pt x="26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26" y="70"/>
                  </a:lnTo>
                  <a:lnTo>
                    <a:pt x="28" y="72"/>
                  </a:lnTo>
                  <a:lnTo>
                    <a:pt x="28" y="72"/>
                  </a:lnTo>
                  <a:lnTo>
                    <a:pt x="34" y="70"/>
                  </a:lnTo>
                  <a:lnTo>
                    <a:pt x="40" y="62"/>
                  </a:lnTo>
                  <a:lnTo>
                    <a:pt x="58" y="34"/>
                  </a:lnTo>
                  <a:lnTo>
                    <a:pt x="66" y="0"/>
                  </a:lnTo>
                  <a:lnTo>
                    <a:pt x="88" y="0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74" y="74"/>
                  </a:lnTo>
                  <a:lnTo>
                    <a:pt x="74" y="74"/>
                  </a:lnTo>
                  <a:lnTo>
                    <a:pt x="74" y="76"/>
                  </a:lnTo>
                  <a:lnTo>
                    <a:pt x="76" y="78"/>
                  </a:lnTo>
                  <a:lnTo>
                    <a:pt x="84" y="80"/>
                  </a:lnTo>
                  <a:lnTo>
                    <a:pt x="86" y="80"/>
                  </a:lnTo>
                  <a:lnTo>
                    <a:pt x="84" y="86"/>
                  </a:lnTo>
                  <a:lnTo>
                    <a:pt x="48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61"/>
            <p:cNvSpPr>
              <a:spLocks/>
            </p:cNvSpPr>
            <p:nvPr/>
          </p:nvSpPr>
          <p:spPr bwMode="auto">
            <a:xfrm>
              <a:off x="4095" y="2293"/>
              <a:ext cx="76" cy="90"/>
            </a:xfrm>
            <a:custGeom>
              <a:avLst/>
              <a:gdLst>
                <a:gd name="T0" fmla="*/ 4 w 76"/>
                <a:gd name="T1" fmla="*/ 64 h 90"/>
                <a:gd name="T2" fmla="*/ 14 w 76"/>
                <a:gd name="T3" fmla="*/ 66 h 90"/>
                <a:gd name="T4" fmla="*/ 12 w 76"/>
                <a:gd name="T5" fmla="*/ 74 h 90"/>
                <a:gd name="T6" fmla="*/ 14 w 76"/>
                <a:gd name="T7" fmla="*/ 78 h 90"/>
                <a:gd name="T8" fmla="*/ 18 w 76"/>
                <a:gd name="T9" fmla="*/ 80 h 90"/>
                <a:gd name="T10" fmla="*/ 30 w 76"/>
                <a:gd name="T11" fmla="*/ 84 h 90"/>
                <a:gd name="T12" fmla="*/ 36 w 76"/>
                <a:gd name="T13" fmla="*/ 82 h 90"/>
                <a:gd name="T14" fmla="*/ 40 w 76"/>
                <a:gd name="T15" fmla="*/ 80 h 90"/>
                <a:gd name="T16" fmla="*/ 44 w 76"/>
                <a:gd name="T17" fmla="*/ 70 h 90"/>
                <a:gd name="T18" fmla="*/ 42 w 76"/>
                <a:gd name="T19" fmla="*/ 62 h 90"/>
                <a:gd name="T20" fmla="*/ 30 w 76"/>
                <a:gd name="T21" fmla="*/ 50 h 90"/>
                <a:gd name="T22" fmla="*/ 20 w 76"/>
                <a:gd name="T23" fmla="*/ 36 h 90"/>
                <a:gd name="T24" fmla="*/ 16 w 76"/>
                <a:gd name="T25" fmla="*/ 24 h 90"/>
                <a:gd name="T26" fmla="*/ 16 w 76"/>
                <a:gd name="T27" fmla="*/ 20 h 90"/>
                <a:gd name="T28" fmla="*/ 22 w 76"/>
                <a:gd name="T29" fmla="*/ 10 h 90"/>
                <a:gd name="T30" fmla="*/ 26 w 76"/>
                <a:gd name="T31" fmla="*/ 6 h 90"/>
                <a:gd name="T32" fmla="*/ 52 w 76"/>
                <a:gd name="T33" fmla="*/ 0 h 90"/>
                <a:gd name="T34" fmla="*/ 64 w 76"/>
                <a:gd name="T35" fmla="*/ 0 h 90"/>
                <a:gd name="T36" fmla="*/ 72 w 76"/>
                <a:gd name="T37" fmla="*/ 24 h 90"/>
                <a:gd name="T38" fmla="*/ 62 w 76"/>
                <a:gd name="T39" fmla="*/ 22 h 90"/>
                <a:gd name="T40" fmla="*/ 64 w 76"/>
                <a:gd name="T41" fmla="*/ 14 h 90"/>
                <a:gd name="T42" fmla="*/ 60 w 76"/>
                <a:gd name="T43" fmla="*/ 8 h 90"/>
                <a:gd name="T44" fmla="*/ 52 w 76"/>
                <a:gd name="T45" fmla="*/ 6 h 90"/>
                <a:gd name="T46" fmla="*/ 40 w 76"/>
                <a:gd name="T47" fmla="*/ 10 h 90"/>
                <a:gd name="T48" fmla="*/ 38 w 76"/>
                <a:gd name="T49" fmla="*/ 14 h 90"/>
                <a:gd name="T50" fmla="*/ 36 w 76"/>
                <a:gd name="T51" fmla="*/ 20 h 90"/>
                <a:gd name="T52" fmla="*/ 46 w 76"/>
                <a:gd name="T53" fmla="*/ 34 h 90"/>
                <a:gd name="T54" fmla="*/ 52 w 76"/>
                <a:gd name="T55" fmla="*/ 40 h 90"/>
                <a:gd name="T56" fmla="*/ 66 w 76"/>
                <a:gd name="T57" fmla="*/ 58 h 90"/>
                <a:gd name="T58" fmla="*/ 66 w 76"/>
                <a:gd name="T59" fmla="*/ 64 h 90"/>
                <a:gd name="T60" fmla="*/ 64 w 76"/>
                <a:gd name="T61" fmla="*/ 74 h 90"/>
                <a:gd name="T62" fmla="*/ 56 w 76"/>
                <a:gd name="T63" fmla="*/ 84 h 90"/>
                <a:gd name="T64" fmla="*/ 46 w 76"/>
                <a:gd name="T65" fmla="*/ 90 h 90"/>
                <a:gd name="T66" fmla="*/ 30 w 76"/>
                <a:gd name="T67" fmla="*/ 90 h 90"/>
                <a:gd name="T68" fmla="*/ 0 w 76"/>
                <a:gd name="T69" fmla="*/ 8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6" h="90">
                  <a:moveTo>
                    <a:pt x="0" y="86"/>
                  </a:moveTo>
                  <a:lnTo>
                    <a:pt x="4" y="64"/>
                  </a:lnTo>
                  <a:lnTo>
                    <a:pt x="14" y="64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14" y="78"/>
                  </a:lnTo>
                  <a:lnTo>
                    <a:pt x="18" y="80"/>
                  </a:lnTo>
                  <a:lnTo>
                    <a:pt x="18" y="80"/>
                  </a:lnTo>
                  <a:lnTo>
                    <a:pt x="22" y="82"/>
                  </a:lnTo>
                  <a:lnTo>
                    <a:pt x="30" y="84"/>
                  </a:lnTo>
                  <a:lnTo>
                    <a:pt x="30" y="84"/>
                  </a:lnTo>
                  <a:lnTo>
                    <a:pt x="36" y="82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44" y="74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42" y="62"/>
                  </a:lnTo>
                  <a:lnTo>
                    <a:pt x="38" y="56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20" y="36"/>
                  </a:lnTo>
                  <a:lnTo>
                    <a:pt x="16" y="30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0"/>
                  </a:lnTo>
                  <a:lnTo>
                    <a:pt x="18" y="14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38" y="2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64" y="0"/>
                  </a:lnTo>
                  <a:lnTo>
                    <a:pt x="76" y="4"/>
                  </a:lnTo>
                  <a:lnTo>
                    <a:pt x="72" y="24"/>
                  </a:lnTo>
                  <a:lnTo>
                    <a:pt x="62" y="24"/>
                  </a:lnTo>
                  <a:lnTo>
                    <a:pt x="62" y="22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2" y="10"/>
                  </a:lnTo>
                  <a:lnTo>
                    <a:pt x="60" y="8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6" y="8"/>
                  </a:lnTo>
                  <a:lnTo>
                    <a:pt x="40" y="10"/>
                  </a:lnTo>
                  <a:lnTo>
                    <a:pt x="40" y="10"/>
                  </a:lnTo>
                  <a:lnTo>
                    <a:pt x="38" y="14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40" y="26"/>
                  </a:lnTo>
                  <a:lnTo>
                    <a:pt x="46" y="34"/>
                  </a:lnTo>
                  <a:lnTo>
                    <a:pt x="52" y="40"/>
                  </a:lnTo>
                  <a:lnTo>
                    <a:pt x="52" y="40"/>
                  </a:lnTo>
                  <a:lnTo>
                    <a:pt x="62" y="52"/>
                  </a:lnTo>
                  <a:lnTo>
                    <a:pt x="66" y="58"/>
                  </a:lnTo>
                  <a:lnTo>
                    <a:pt x="66" y="64"/>
                  </a:lnTo>
                  <a:lnTo>
                    <a:pt x="66" y="64"/>
                  </a:lnTo>
                  <a:lnTo>
                    <a:pt x="66" y="70"/>
                  </a:lnTo>
                  <a:lnTo>
                    <a:pt x="64" y="74"/>
                  </a:lnTo>
                  <a:lnTo>
                    <a:pt x="60" y="80"/>
                  </a:lnTo>
                  <a:lnTo>
                    <a:pt x="56" y="84"/>
                  </a:lnTo>
                  <a:lnTo>
                    <a:pt x="56" y="84"/>
                  </a:lnTo>
                  <a:lnTo>
                    <a:pt x="46" y="90"/>
                  </a:lnTo>
                  <a:lnTo>
                    <a:pt x="30" y="90"/>
                  </a:lnTo>
                  <a:lnTo>
                    <a:pt x="30" y="90"/>
                  </a:lnTo>
                  <a:lnTo>
                    <a:pt x="16" y="90"/>
                  </a:lnTo>
                  <a:lnTo>
                    <a:pt x="0" y="86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k object 18"/>
          <p:cNvSpPr/>
          <p:nvPr/>
        </p:nvSpPr>
        <p:spPr>
          <a:xfrm>
            <a:off x="0" y="4670425"/>
            <a:ext cx="9144000" cy="1498600"/>
          </a:xfrm>
          <a:custGeom>
            <a:avLst/>
            <a:gdLst/>
            <a:ahLst/>
            <a:cxnLst/>
            <a:rect l="l" t="t" r="r" b="b"/>
            <a:pathLst>
              <a:path w="12192000" h="1498600">
                <a:moveTo>
                  <a:pt x="0" y="1498600"/>
                </a:moveTo>
                <a:lnTo>
                  <a:pt x="12192000" y="1498600"/>
                </a:lnTo>
                <a:lnTo>
                  <a:pt x="12192000" y="0"/>
                </a:lnTo>
                <a:lnTo>
                  <a:pt x="0" y="0"/>
                </a:lnTo>
                <a:lnTo>
                  <a:pt x="0" y="14986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8358964" y="5791200"/>
            <a:ext cx="480236" cy="838230"/>
            <a:chOff x="3709987" y="1414463"/>
            <a:chExt cx="523875" cy="914400"/>
          </a:xfrm>
        </p:grpSpPr>
        <p:sp>
          <p:nvSpPr>
            <p:cNvPr id="8" name="Freeform 45"/>
            <p:cNvSpPr>
              <a:spLocks/>
            </p:cNvSpPr>
            <p:nvPr/>
          </p:nvSpPr>
          <p:spPr bwMode="auto">
            <a:xfrm>
              <a:off x="3709987" y="1414463"/>
              <a:ext cx="523875" cy="914400"/>
            </a:xfrm>
            <a:custGeom>
              <a:avLst/>
              <a:gdLst>
                <a:gd name="T0" fmla="*/ 330 w 330"/>
                <a:gd name="T1" fmla="*/ 54 h 576"/>
                <a:gd name="T2" fmla="*/ 164 w 330"/>
                <a:gd name="T3" fmla="*/ 0 h 576"/>
                <a:gd name="T4" fmla="*/ 0 w 330"/>
                <a:gd name="T5" fmla="*/ 54 h 576"/>
                <a:gd name="T6" fmla="*/ 0 w 330"/>
                <a:gd name="T7" fmla="*/ 522 h 576"/>
                <a:gd name="T8" fmla="*/ 164 w 330"/>
                <a:gd name="T9" fmla="*/ 576 h 576"/>
                <a:gd name="T10" fmla="*/ 330 w 330"/>
                <a:gd name="T11" fmla="*/ 522 h 576"/>
                <a:gd name="T12" fmla="*/ 330 w 330"/>
                <a:gd name="T13" fmla="*/ 54 h 576"/>
                <a:gd name="T14" fmla="*/ 330 w 330"/>
                <a:gd name="T15" fmla="*/ 54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0" h="576">
                  <a:moveTo>
                    <a:pt x="330" y="54"/>
                  </a:moveTo>
                  <a:lnTo>
                    <a:pt x="164" y="0"/>
                  </a:lnTo>
                  <a:lnTo>
                    <a:pt x="0" y="54"/>
                  </a:lnTo>
                  <a:lnTo>
                    <a:pt x="0" y="522"/>
                  </a:lnTo>
                  <a:lnTo>
                    <a:pt x="164" y="576"/>
                  </a:lnTo>
                  <a:lnTo>
                    <a:pt x="330" y="522"/>
                  </a:lnTo>
                  <a:lnTo>
                    <a:pt x="330" y="54"/>
                  </a:lnTo>
                  <a:lnTo>
                    <a:pt x="330" y="54"/>
                  </a:lnTo>
                  <a:close/>
                </a:path>
              </a:pathLst>
            </a:custGeom>
            <a:solidFill>
              <a:srgbClr val="A1A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3729037" y="1979613"/>
              <a:ext cx="485775" cy="330200"/>
            </a:xfrm>
            <a:custGeom>
              <a:avLst/>
              <a:gdLst>
                <a:gd name="T0" fmla="*/ 0 w 306"/>
                <a:gd name="T1" fmla="*/ 158 h 208"/>
                <a:gd name="T2" fmla="*/ 152 w 306"/>
                <a:gd name="T3" fmla="*/ 208 h 208"/>
                <a:gd name="T4" fmla="*/ 306 w 306"/>
                <a:gd name="T5" fmla="*/ 158 h 208"/>
                <a:gd name="T6" fmla="*/ 306 w 306"/>
                <a:gd name="T7" fmla="*/ 0 h 208"/>
                <a:gd name="T8" fmla="*/ 306 w 306"/>
                <a:gd name="T9" fmla="*/ 0 h 208"/>
                <a:gd name="T10" fmla="*/ 270 w 306"/>
                <a:gd name="T11" fmla="*/ 14 h 208"/>
                <a:gd name="T12" fmla="*/ 232 w 306"/>
                <a:gd name="T13" fmla="*/ 24 h 208"/>
                <a:gd name="T14" fmla="*/ 194 w 306"/>
                <a:gd name="T15" fmla="*/ 34 h 208"/>
                <a:gd name="T16" fmla="*/ 156 w 306"/>
                <a:gd name="T17" fmla="*/ 44 h 208"/>
                <a:gd name="T18" fmla="*/ 118 w 306"/>
                <a:gd name="T19" fmla="*/ 50 h 208"/>
                <a:gd name="T20" fmla="*/ 78 w 306"/>
                <a:gd name="T21" fmla="*/ 56 h 208"/>
                <a:gd name="T22" fmla="*/ 40 w 306"/>
                <a:gd name="T23" fmla="*/ 62 h 208"/>
                <a:gd name="T24" fmla="*/ 0 w 306"/>
                <a:gd name="T25" fmla="*/ 64 h 208"/>
                <a:gd name="T26" fmla="*/ 0 w 306"/>
                <a:gd name="T27" fmla="*/ 158 h 208"/>
                <a:gd name="T28" fmla="*/ 0 w 306"/>
                <a:gd name="T29" fmla="*/ 15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6" h="208">
                  <a:moveTo>
                    <a:pt x="0" y="158"/>
                  </a:moveTo>
                  <a:lnTo>
                    <a:pt x="152" y="208"/>
                  </a:lnTo>
                  <a:lnTo>
                    <a:pt x="306" y="158"/>
                  </a:lnTo>
                  <a:lnTo>
                    <a:pt x="306" y="0"/>
                  </a:lnTo>
                  <a:lnTo>
                    <a:pt x="306" y="0"/>
                  </a:lnTo>
                  <a:lnTo>
                    <a:pt x="270" y="14"/>
                  </a:lnTo>
                  <a:lnTo>
                    <a:pt x="232" y="24"/>
                  </a:lnTo>
                  <a:lnTo>
                    <a:pt x="194" y="34"/>
                  </a:lnTo>
                  <a:lnTo>
                    <a:pt x="156" y="44"/>
                  </a:lnTo>
                  <a:lnTo>
                    <a:pt x="118" y="50"/>
                  </a:lnTo>
                  <a:lnTo>
                    <a:pt x="78" y="56"/>
                  </a:lnTo>
                  <a:lnTo>
                    <a:pt x="40" y="62"/>
                  </a:lnTo>
                  <a:lnTo>
                    <a:pt x="0" y="64"/>
                  </a:lnTo>
                  <a:lnTo>
                    <a:pt x="0" y="158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CF0C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3729037" y="1433513"/>
              <a:ext cx="485775" cy="625475"/>
            </a:xfrm>
            <a:custGeom>
              <a:avLst/>
              <a:gdLst>
                <a:gd name="T0" fmla="*/ 252 w 306"/>
                <a:gd name="T1" fmla="*/ 332 h 394"/>
                <a:gd name="T2" fmla="*/ 252 w 306"/>
                <a:gd name="T3" fmla="*/ 332 h 394"/>
                <a:gd name="T4" fmla="*/ 280 w 306"/>
                <a:gd name="T5" fmla="*/ 320 h 394"/>
                <a:gd name="T6" fmla="*/ 306 w 306"/>
                <a:gd name="T7" fmla="*/ 308 h 394"/>
                <a:gd name="T8" fmla="*/ 306 w 306"/>
                <a:gd name="T9" fmla="*/ 52 h 394"/>
                <a:gd name="T10" fmla="*/ 152 w 306"/>
                <a:gd name="T11" fmla="*/ 0 h 394"/>
                <a:gd name="T12" fmla="*/ 152 w 306"/>
                <a:gd name="T13" fmla="*/ 0 h 394"/>
                <a:gd name="T14" fmla="*/ 0 w 306"/>
                <a:gd name="T15" fmla="*/ 52 h 394"/>
                <a:gd name="T16" fmla="*/ 0 w 306"/>
                <a:gd name="T17" fmla="*/ 394 h 394"/>
                <a:gd name="T18" fmla="*/ 0 w 306"/>
                <a:gd name="T19" fmla="*/ 394 h 394"/>
                <a:gd name="T20" fmla="*/ 38 w 306"/>
                <a:gd name="T21" fmla="*/ 390 h 394"/>
                <a:gd name="T22" fmla="*/ 38 w 306"/>
                <a:gd name="T23" fmla="*/ 390 h 394"/>
                <a:gd name="T24" fmla="*/ 52 w 306"/>
                <a:gd name="T25" fmla="*/ 388 h 394"/>
                <a:gd name="T26" fmla="*/ 252 w 306"/>
                <a:gd name="T27" fmla="*/ 332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6" h="394">
                  <a:moveTo>
                    <a:pt x="252" y="332"/>
                  </a:moveTo>
                  <a:lnTo>
                    <a:pt x="252" y="332"/>
                  </a:lnTo>
                  <a:lnTo>
                    <a:pt x="280" y="320"/>
                  </a:lnTo>
                  <a:lnTo>
                    <a:pt x="306" y="308"/>
                  </a:lnTo>
                  <a:lnTo>
                    <a:pt x="306" y="52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0" y="52"/>
                  </a:lnTo>
                  <a:lnTo>
                    <a:pt x="0" y="394"/>
                  </a:lnTo>
                  <a:lnTo>
                    <a:pt x="0" y="394"/>
                  </a:lnTo>
                  <a:lnTo>
                    <a:pt x="38" y="390"/>
                  </a:lnTo>
                  <a:lnTo>
                    <a:pt x="38" y="390"/>
                  </a:lnTo>
                  <a:lnTo>
                    <a:pt x="52" y="388"/>
                  </a:lnTo>
                  <a:lnTo>
                    <a:pt x="252" y="3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078287" y="1738313"/>
              <a:ext cx="9525" cy="9525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6 h 6"/>
                <a:gd name="T4" fmla="*/ 6 w 6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6">
                  <a:moveTo>
                    <a:pt x="6" y="0"/>
                  </a:moveTo>
                  <a:lnTo>
                    <a:pt x="0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49"/>
            <p:cNvSpPr>
              <a:spLocks noChangeShapeType="1"/>
            </p:cNvSpPr>
            <p:nvPr/>
          </p:nvSpPr>
          <p:spPr bwMode="auto">
            <a:xfrm flipH="1">
              <a:off x="4078287" y="1738313"/>
              <a:ext cx="9525" cy="952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50"/>
            <p:cNvSpPr>
              <a:spLocks/>
            </p:cNvSpPr>
            <p:nvPr/>
          </p:nvSpPr>
          <p:spPr bwMode="auto">
            <a:xfrm>
              <a:off x="3798887" y="1535113"/>
              <a:ext cx="342900" cy="187325"/>
            </a:xfrm>
            <a:custGeom>
              <a:avLst/>
              <a:gdLst>
                <a:gd name="T0" fmla="*/ 216 w 216"/>
                <a:gd name="T1" fmla="*/ 118 h 118"/>
                <a:gd name="T2" fmla="*/ 208 w 216"/>
                <a:gd name="T3" fmla="*/ 96 h 118"/>
                <a:gd name="T4" fmla="*/ 208 w 216"/>
                <a:gd name="T5" fmla="*/ 46 h 118"/>
                <a:gd name="T6" fmla="*/ 204 w 216"/>
                <a:gd name="T7" fmla="*/ 22 h 118"/>
                <a:gd name="T8" fmla="*/ 204 w 216"/>
                <a:gd name="T9" fmla="*/ 16 h 118"/>
                <a:gd name="T10" fmla="*/ 204 w 216"/>
                <a:gd name="T11" fmla="*/ 8 h 118"/>
                <a:gd name="T12" fmla="*/ 202 w 216"/>
                <a:gd name="T13" fmla="*/ 6 h 118"/>
                <a:gd name="T14" fmla="*/ 202 w 216"/>
                <a:gd name="T15" fmla="*/ 0 h 118"/>
                <a:gd name="T16" fmla="*/ 198 w 216"/>
                <a:gd name="T17" fmla="*/ 0 h 118"/>
                <a:gd name="T18" fmla="*/ 196 w 216"/>
                <a:gd name="T19" fmla="*/ 6 h 118"/>
                <a:gd name="T20" fmla="*/ 194 w 216"/>
                <a:gd name="T21" fmla="*/ 8 h 118"/>
                <a:gd name="T22" fmla="*/ 196 w 216"/>
                <a:gd name="T23" fmla="*/ 16 h 118"/>
                <a:gd name="T24" fmla="*/ 190 w 216"/>
                <a:gd name="T25" fmla="*/ 32 h 118"/>
                <a:gd name="T26" fmla="*/ 188 w 216"/>
                <a:gd name="T27" fmla="*/ 54 h 118"/>
                <a:gd name="T28" fmla="*/ 184 w 216"/>
                <a:gd name="T29" fmla="*/ 76 h 118"/>
                <a:gd name="T30" fmla="*/ 162 w 216"/>
                <a:gd name="T31" fmla="*/ 94 h 118"/>
                <a:gd name="T32" fmla="*/ 166 w 216"/>
                <a:gd name="T33" fmla="*/ 76 h 118"/>
                <a:gd name="T34" fmla="*/ 162 w 216"/>
                <a:gd name="T35" fmla="*/ 72 h 118"/>
                <a:gd name="T36" fmla="*/ 158 w 216"/>
                <a:gd name="T37" fmla="*/ 60 h 118"/>
                <a:gd name="T38" fmla="*/ 158 w 216"/>
                <a:gd name="T39" fmla="*/ 52 h 118"/>
                <a:gd name="T40" fmla="*/ 150 w 216"/>
                <a:gd name="T41" fmla="*/ 52 h 118"/>
                <a:gd name="T42" fmla="*/ 150 w 216"/>
                <a:gd name="T43" fmla="*/ 60 h 118"/>
                <a:gd name="T44" fmla="*/ 150 w 216"/>
                <a:gd name="T45" fmla="*/ 74 h 118"/>
                <a:gd name="T46" fmla="*/ 142 w 216"/>
                <a:gd name="T47" fmla="*/ 94 h 118"/>
                <a:gd name="T48" fmla="*/ 130 w 216"/>
                <a:gd name="T49" fmla="*/ 76 h 118"/>
                <a:gd name="T50" fmla="*/ 120 w 216"/>
                <a:gd name="T51" fmla="*/ 64 h 118"/>
                <a:gd name="T52" fmla="*/ 116 w 216"/>
                <a:gd name="T53" fmla="*/ 50 h 118"/>
                <a:gd name="T54" fmla="*/ 112 w 216"/>
                <a:gd name="T55" fmla="*/ 38 h 118"/>
                <a:gd name="T56" fmla="*/ 114 w 216"/>
                <a:gd name="T57" fmla="*/ 26 h 118"/>
                <a:gd name="T58" fmla="*/ 112 w 216"/>
                <a:gd name="T59" fmla="*/ 24 h 118"/>
                <a:gd name="T60" fmla="*/ 112 w 216"/>
                <a:gd name="T61" fmla="*/ 22 h 118"/>
                <a:gd name="T62" fmla="*/ 108 w 216"/>
                <a:gd name="T63" fmla="*/ 18 h 118"/>
                <a:gd name="T64" fmla="*/ 106 w 216"/>
                <a:gd name="T65" fmla="*/ 22 h 118"/>
                <a:gd name="T66" fmla="*/ 106 w 216"/>
                <a:gd name="T67" fmla="*/ 24 h 118"/>
                <a:gd name="T68" fmla="*/ 104 w 216"/>
                <a:gd name="T69" fmla="*/ 26 h 118"/>
                <a:gd name="T70" fmla="*/ 106 w 216"/>
                <a:gd name="T71" fmla="*/ 38 h 118"/>
                <a:gd name="T72" fmla="*/ 100 w 216"/>
                <a:gd name="T73" fmla="*/ 50 h 118"/>
                <a:gd name="T74" fmla="*/ 92 w 216"/>
                <a:gd name="T75" fmla="*/ 76 h 118"/>
                <a:gd name="T76" fmla="*/ 70 w 216"/>
                <a:gd name="T77" fmla="*/ 94 h 118"/>
                <a:gd name="T78" fmla="*/ 76 w 216"/>
                <a:gd name="T79" fmla="*/ 76 h 118"/>
                <a:gd name="T80" fmla="*/ 72 w 216"/>
                <a:gd name="T81" fmla="*/ 72 h 118"/>
                <a:gd name="T82" fmla="*/ 68 w 216"/>
                <a:gd name="T83" fmla="*/ 60 h 118"/>
                <a:gd name="T84" fmla="*/ 68 w 216"/>
                <a:gd name="T85" fmla="*/ 52 h 118"/>
                <a:gd name="T86" fmla="*/ 58 w 216"/>
                <a:gd name="T87" fmla="*/ 52 h 118"/>
                <a:gd name="T88" fmla="*/ 60 w 216"/>
                <a:gd name="T89" fmla="*/ 60 h 118"/>
                <a:gd name="T90" fmla="*/ 58 w 216"/>
                <a:gd name="T91" fmla="*/ 74 h 118"/>
                <a:gd name="T92" fmla="*/ 50 w 216"/>
                <a:gd name="T93" fmla="*/ 94 h 118"/>
                <a:gd name="T94" fmla="*/ 40 w 216"/>
                <a:gd name="T95" fmla="*/ 76 h 118"/>
                <a:gd name="T96" fmla="*/ 28 w 216"/>
                <a:gd name="T97" fmla="*/ 64 h 118"/>
                <a:gd name="T98" fmla="*/ 26 w 216"/>
                <a:gd name="T99" fmla="*/ 58 h 118"/>
                <a:gd name="T100" fmla="*/ 24 w 216"/>
                <a:gd name="T101" fmla="*/ 36 h 118"/>
                <a:gd name="T102" fmla="*/ 20 w 216"/>
                <a:gd name="T103" fmla="*/ 22 h 118"/>
                <a:gd name="T104" fmla="*/ 22 w 216"/>
                <a:gd name="T105" fmla="*/ 8 h 118"/>
                <a:gd name="T106" fmla="*/ 22 w 216"/>
                <a:gd name="T107" fmla="*/ 8 h 118"/>
                <a:gd name="T108" fmla="*/ 20 w 216"/>
                <a:gd name="T109" fmla="*/ 4 h 118"/>
                <a:gd name="T110" fmla="*/ 16 w 216"/>
                <a:gd name="T111" fmla="*/ 0 h 118"/>
                <a:gd name="T112" fmla="*/ 12 w 216"/>
                <a:gd name="T113" fmla="*/ 4 h 118"/>
                <a:gd name="T114" fmla="*/ 14 w 216"/>
                <a:gd name="T115" fmla="*/ 6 h 118"/>
                <a:gd name="T116" fmla="*/ 10 w 216"/>
                <a:gd name="T117" fmla="*/ 8 h 118"/>
                <a:gd name="T118" fmla="*/ 14 w 216"/>
                <a:gd name="T119" fmla="*/ 22 h 118"/>
                <a:gd name="T120" fmla="*/ 10 w 216"/>
                <a:gd name="T121" fmla="*/ 36 h 118"/>
                <a:gd name="T122" fmla="*/ 8 w 216"/>
                <a:gd name="T123" fmla="*/ 6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6" h="118">
                  <a:moveTo>
                    <a:pt x="0" y="118"/>
                  </a:moveTo>
                  <a:lnTo>
                    <a:pt x="0" y="118"/>
                  </a:lnTo>
                  <a:lnTo>
                    <a:pt x="216" y="118"/>
                  </a:lnTo>
                  <a:lnTo>
                    <a:pt x="216" y="118"/>
                  </a:lnTo>
                  <a:lnTo>
                    <a:pt x="208" y="106"/>
                  </a:lnTo>
                  <a:lnTo>
                    <a:pt x="208" y="96"/>
                  </a:lnTo>
                  <a:lnTo>
                    <a:pt x="208" y="60"/>
                  </a:lnTo>
                  <a:lnTo>
                    <a:pt x="212" y="54"/>
                  </a:lnTo>
                  <a:lnTo>
                    <a:pt x="208" y="46"/>
                  </a:lnTo>
                  <a:lnTo>
                    <a:pt x="208" y="36"/>
                  </a:lnTo>
                  <a:lnTo>
                    <a:pt x="210" y="32"/>
                  </a:lnTo>
                  <a:lnTo>
                    <a:pt x="204" y="22"/>
                  </a:lnTo>
                  <a:lnTo>
                    <a:pt x="202" y="22"/>
                  </a:lnTo>
                  <a:lnTo>
                    <a:pt x="202" y="22"/>
                  </a:lnTo>
                  <a:lnTo>
                    <a:pt x="204" y="16"/>
                  </a:lnTo>
                  <a:lnTo>
                    <a:pt x="206" y="8"/>
                  </a:lnTo>
                  <a:lnTo>
                    <a:pt x="206" y="8"/>
                  </a:lnTo>
                  <a:lnTo>
                    <a:pt x="204" y="8"/>
                  </a:lnTo>
                  <a:lnTo>
                    <a:pt x="204" y="8"/>
                  </a:lnTo>
                  <a:lnTo>
                    <a:pt x="202" y="6"/>
                  </a:lnTo>
                  <a:lnTo>
                    <a:pt x="202" y="6"/>
                  </a:lnTo>
                  <a:lnTo>
                    <a:pt x="204" y="4"/>
                  </a:lnTo>
                  <a:lnTo>
                    <a:pt x="204" y="4"/>
                  </a:lnTo>
                  <a:lnTo>
                    <a:pt x="202" y="0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198" y="0"/>
                  </a:lnTo>
                  <a:lnTo>
                    <a:pt x="196" y="4"/>
                  </a:lnTo>
                  <a:lnTo>
                    <a:pt x="196" y="4"/>
                  </a:lnTo>
                  <a:lnTo>
                    <a:pt x="196" y="6"/>
                  </a:lnTo>
                  <a:lnTo>
                    <a:pt x="196" y="6"/>
                  </a:lnTo>
                  <a:lnTo>
                    <a:pt x="196" y="8"/>
                  </a:lnTo>
                  <a:lnTo>
                    <a:pt x="194" y="8"/>
                  </a:lnTo>
                  <a:lnTo>
                    <a:pt x="194" y="8"/>
                  </a:lnTo>
                  <a:lnTo>
                    <a:pt x="194" y="8"/>
                  </a:lnTo>
                  <a:lnTo>
                    <a:pt x="196" y="16"/>
                  </a:lnTo>
                  <a:lnTo>
                    <a:pt x="196" y="22"/>
                  </a:lnTo>
                  <a:lnTo>
                    <a:pt x="196" y="22"/>
                  </a:lnTo>
                  <a:lnTo>
                    <a:pt x="190" y="32"/>
                  </a:lnTo>
                  <a:lnTo>
                    <a:pt x="192" y="36"/>
                  </a:lnTo>
                  <a:lnTo>
                    <a:pt x="192" y="46"/>
                  </a:lnTo>
                  <a:lnTo>
                    <a:pt x="188" y="54"/>
                  </a:lnTo>
                  <a:lnTo>
                    <a:pt x="190" y="58"/>
                  </a:lnTo>
                  <a:lnTo>
                    <a:pt x="184" y="58"/>
                  </a:lnTo>
                  <a:lnTo>
                    <a:pt x="184" y="76"/>
                  </a:lnTo>
                  <a:lnTo>
                    <a:pt x="178" y="76"/>
                  </a:lnTo>
                  <a:lnTo>
                    <a:pt x="178" y="94"/>
                  </a:lnTo>
                  <a:lnTo>
                    <a:pt x="162" y="94"/>
                  </a:lnTo>
                  <a:lnTo>
                    <a:pt x="162" y="82"/>
                  </a:lnTo>
                  <a:lnTo>
                    <a:pt x="166" y="76"/>
                  </a:lnTo>
                  <a:lnTo>
                    <a:pt x="166" y="76"/>
                  </a:lnTo>
                  <a:lnTo>
                    <a:pt x="160" y="76"/>
                  </a:lnTo>
                  <a:lnTo>
                    <a:pt x="160" y="74"/>
                  </a:lnTo>
                  <a:lnTo>
                    <a:pt x="162" y="72"/>
                  </a:lnTo>
                  <a:lnTo>
                    <a:pt x="156" y="64"/>
                  </a:lnTo>
                  <a:lnTo>
                    <a:pt x="156" y="64"/>
                  </a:lnTo>
                  <a:lnTo>
                    <a:pt x="158" y="60"/>
                  </a:lnTo>
                  <a:lnTo>
                    <a:pt x="160" y="52"/>
                  </a:lnTo>
                  <a:lnTo>
                    <a:pt x="160" y="52"/>
                  </a:lnTo>
                  <a:lnTo>
                    <a:pt x="158" y="52"/>
                  </a:lnTo>
                  <a:lnTo>
                    <a:pt x="158" y="52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0" y="60"/>
                  </a:lnTo>
                  <a:lnTo>
                    <a:pt x="152" y="64"/>
                  </a:lnTo>
                  <a:lnTo>
                    <a:pt x="146" y="72"/>
                  </a:lnTo>
                  <a:lnTo>
                    <a:pt x="150" y="74"/>
                  </a:lnTo>
                  <a:lnTo>
                    <a:pt x="150" y="76"/>
                  </a:lnTo>
                  <a:lnTo>
                    <a:pt x="142" y="76"/>
                  </a:lnTo>
                  <a:lnTo>
                    <a:pt x="142" y="94"/>
                  </a:lnTo>
                  <a:lnTo>
                    <a:pt x="126" y="94"/>
                  </a:lnTo>
                  <a:lnTo>
                    <a:pt x="126" y="82"/>
                  </a:lnTo>
                  <a:lnTo>
                    <a:pt x="130" y="76"/>
                  </a:lnTo>
                  <a:lnTo>
                    <a:pt x="130" y="76"/>
                  </a:lnTo>
                  <a:lnTo>
                    <a:pt x="120" y="76"/>
                  </a:lnTo>
                  <a:lnTo>
                    <a:pt x="120" y="64"/>
                  </a:lnTo>
                  <a:lnTo>
                    <a:pt x="124" y="60"/>
                  </a:lnTo>
                  <a:lnTo>
                    <a:pt x="116" y="60"/>
                  </a:lnTo>
                  <a:lnTo>
                    <a:pt x="116" y="50"/>
                  </a:lnTo>
                  <a:lnTo>
                    <a:pt x="118" y="46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2" y="32"/>
                  </a:lnTo>
                  <a:lnTo>
                    <a:pt x="114" y="26"/>
                  </a:lnTo>
                  <a:lnTo>
                    <a:pt x="114" y="2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2"/>
                  </a:lnTo>
                  <a:lnTo>
                    <a:pt x="112" y="22"/>
                  </a:lnTo>
                  <a:lnTo>
                    <a:pt x="110" y="18"/>
                  </a:lnTo>
                  <a:lnTo>
                    <a:pt x="108" y="18"/>
                  </a:lnTo>
                  <a:lnTo>
                    <a:pt x="108" y="18"/>
                  </a:lnTo>
                  <a:lnTo>
                    <a:pt x="106" y="18"/>
                  </a:lnTo>
                  <a:lnTo>
                    <a:pt x="106" y="22"/>
                  </a:lnTo>
                  <a:lnTo>
                    <a:pt x="106" y="22"/>
                  </a:lnTo>
                  <a:lnTo>
                    <a:pt x="106" y="24"/>
                  </a:lnTo>
                  <a:lnTo>
                    <a:pt x="106" y="24"/>
                  </a:lnTo>
                  <a:lnTo>
                    <a:pt x="104" y="24"/>
                  </a:lnTo>
                  <a:lnTo>
                    <a:pt x="104" y="24"/>
                  </a:lnTo>
                  <a:lnTo>
                    <a:pt x="104" y="26"/>
                  </a:lnTo>
                  <a:lnTo>
                    <a:pt x="104" y="26"/>
                  </a:lnTo>
                  <a:lnTo>
                    <a:pt x="104" y="32"/>
                  </a:lnTo>
                  <a:lnTo>
                    <a:pt x="106" y="38"/>
                  </a:lnTo>
                  <a:lnTo>
                    <a:pt x="104" y="38"/>
                  </a:lnTo>
                  <a:lnTo>
                    <a:pt x="98" y="46"/>
                  </a:lnTo>
                  <a:lnTo>
                    <a:pt x="100" y="50"/>
                  </a:lnTo>
                  <a:lnTo>
                    <a:pt x="100" y="60"/>
                  </a:lnTo>
                  <a:lnTo>
                    <a:pt x="92" y="60"/>
                  </a:lnTo>
                  <a:lnTo>
                    <a:pt x="92" y="76"/>
                  </a:lnTo>
                  <a:lnTo>
                    <a:pt x="86" y="76"/>
                  </a:lnTo>
                  <a:lnTo>
                    <a:pt x="86" y="94"/>
                  </a:lnTo>
                  <a:lnTo>
                    <a:pt x="70" y="94"/>
                  </a:lnTo>
                  <a:lnTo>
                    <a:pt x="70" y="82"/>
                  </a:lnTo>
                  <a:lnTo>
                    <a:pt x="76" y="76"/>
                  </a:lnTo>
                  <a:lnTo>
                    <a:pt x="76" y="76"/>
                  </a:lnTo>
                  <a:lnTo>
                    <a:pt x="68" y="76"/>
                  </a:lnTo>
                  <a:lnTo>
                    <a:pt x="68" y="74"/>
                  </a:lnTo>
                  <a:lnTo>
                    <a:pt x="72" y="72"/>
                  </a:lnTo>
                  <a:lnTo>
                    <a:pt x="66" y="64"/>
                  </a:lnTo>
                  <a:lnTo>
                    <a:pt x="66" y="64"/>
                  </a:lnTo>
                  <a:lnTo>
                    <a:pt x="68" y="60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0" y="52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60" y="60"/>
                  </a:lnTo>
                  <a:lnTo>
                    <a:pt x="60" y="64"/>
                  </a:lnTo>
                  <a:lnTo>
                    <a:pt x="54" y="72"/>
                  </a:lnTo>
                  <a:lnTo>
                    <a:pt x="58" y="74"/>
                  </a:lnTo>
                  <a:lnTo>
                    <a:pt x="58" y="76"/>
                  </a:lnTo>
                  <a:lnTo>
                    <a:pt x="50" y="76"/>
                  </a:lnTo>
                  <a:lnTo>
                    <a:pt x="50" y="94"/>
                  </a:lnTo>
                  <a:lnTo>
                    <a:pt x="34" y="94"/>
                  </a:lnTo>
                  <a:lnTo>
                    <a:pt x="34" y="82"/>
                  </a:lnTo>
                  <a:lnTo>
                    <a:pt x="40" y="76"/>
                  </a:lnTo>
                  <a:lnTo>
                    <a:pt x="40" y="76"/>
                  </a:lnTo>
                  <a:lnTo>
                    <a:pt x="28" y="76"/>
                  </a:lnTo>
                  <a:lnTo>
                    <a:pt x="28" y="64"/>
                  </a:lnTo>
                  <a:lnTo>
                    <a:pt x="34" y="58"/>
                  </a:lnTo>
                  <a:lnTo>
                    <a:pt x="34" y="58"/>
                  </a:lnTo>
                  <a:lnTo>
                    <a:pt x="26" y="58"/>
                  </a:lnTo>
                  <a:lnTo>
                    <a:pt x="30" y="54"/>
                  </a:lnTo>
                  <a:lnTo>
                    <a:pt x="24" y="46"/>
                  </a:lnTo>
                  <a:lnTo>
                    <a:pt x="24" y="36"/>
                  </a:lnTo>
                  <a:lnTo>
                    <a:pt x="26" y="32"/>
                  </a:lnTo>
                  <a:lnTo>
                    <a:pt x="22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2" y="1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6"/>
                  </a:lnTo>
                  <a:lnTo>
                    <a:pt x="14" y="22"/>
                  </a:lnTo>
                  <a:lnTo>
                    <a:pt x="12" y="22"/>
                  </a:lnTo>
                  <a:lnTo>
                    <a:pt x="6" y="32"/>
                  </a:lnTo>
                  <a:lnTo>
                    <a:pt x="10" y="36"/>
                  </a:lnTo>
                  <a:lnTo>
                    <a:pt x="10" y="46"/>
                  </a:lnTo>
                  <a:lnTo>
                    <a:pt x="4" y="54"/>
                  </a:lnTo>
                  <a:lnTo>
                    <a:pt x="8" y="60"/>
                  </a:lnTo>
                  <a:lnTo>
                    <a:pt x="8" y="106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1"/>
            <p:cNvSpPr>
              <a:spLocks noEditPoints="1"/>
            </p:cNvSpPr>
            <p:nvPr/>
          </p:nvSpPr>
          <p:spPr bwMode="auto">
            <a:xfrm>
              <a:off x="3729037" y="1738313"/>
              <a:ext cx="485775" cy="330200"/>
            </a:xfrm>
            <a:custGeom>
              <a:avLst/>
              <a:gdLst>
                <a:gd name="T0" fmla="*/ 252 w 306"/>
                <a:gd name="T1" fmla="*/ 0 h 208"/>
                <a:gd name="T2" fmla="*/ 228 w 306"/>
                <a:gd name="T3" fmla="*/ 150 h 208"/>
                <a:gd name="T4" fmla="*/ 220 w 306"/>
                <a:gd name="T5" fmla="*/ 152 h 208"/>
                <a:gd name="T6" fmla="*/ 226 w 306"/>
                <a:gd name="T7" fmla="*/ 0 h 208"/>
                <a:gd name="T8" fmla="*/ 86 w 306"/>
                <a:gd name="T9" fmla="*/ 190 h 208"/>
                <a:gd name="T10" fmla="*/ 78 w 306"/>
                <a:gd name="T11" fmla="*/ 190 h 208"/>
                <a:gd name="T12" fmla="*/ 82 w 306"/>
                <a:gd name="T13" fmla="*/ 0 h 208"/>
                <a:gd name="T14" fmla="*/ 52 w 306"/>
                <a:gd name="T15" fmla="*/ 196 h 208"/>
                <a:gd name="T16" fmla="*/ 38 w 306"/>
                <a:gd name="T17" fmla="*/ 198 h 208"/>
                <a:gd name="T18" fmla="*/ 0 w 306"/>
                <a:gd name="T19" fmla="*/ 202 h 208"/>
                <a:gd name="T20" fmla="*/ 0 w 306"/>
                <a:gd name="T21" fmla="*/ 208 h 208"/>
                <a:gd name="T22" fmla="*/ 54 w 306"/>
                <a:gd name="T23" fmla="*/ 202 h 208"/>
                <a:gd name="T24" fmla="*/ 140 w 306"/>
                <a:gd name="T25" fmla="*/ 186 h 208"/>
                <a:gd name="T26" fmla="*/ 246 w 306"/>
                <a:gd name="T27" fmla="*/ 156 h 208"/>
                <a:gd name="T28" fmla="*/ 306 w 306"/>
                <a:gd name="T29" fmla="*/ 116 h 208"/>
                <a:gd name="T30" fmla="*/ 280 w 306"/>
                <a:gd name="T31" fmla="*/ 128 h 208"/>
                <a:gd name="T32" fmla="*/ 252 w 306"/>
                <a:gd name="T33" fmla="*/ 140 h 208"/>
                <a:gd name="T34" fmla="*/ 140 w 306"/>
                <a:gd name="T35" fmla="*/ 126 h 208"/>
                <a:gd name="T36" fmla="*/ 112 w 306"/>
                <a:gd name="T37" fmla="*/ 134 h 208"/>
                <a:gd name="T38" fmla="*/ 140 w 306"/>
                <a:gd name="T39" fmla="*/ 154 h 208"/>
                <a:gd name="T40" fmla="*/ 104 w 306"/>
                <a:gd name="T41" fmla="*/ 164 h 208"/>
                <a:gd name="T42" fmla="*/ 148 w 306"/>
                <a:gd name="T43" fmla="*/ 98 h 208"/>
                <a:gd name="T44" fmla="*/ 140 w 306"/>
                <a:gd name="T45" fmla="*/ 32 h 208"/>
                <a:gd name="T46" fmla="*/ 112 w 306"/>
                <a:gd name="T47" fmla="*/ 52 h 208"/>
                <a:gd name="T48" fmla="*/ 140 w 306"/>
                <a:gd name="T49" fmla="*/ 60 h 208"/>
                <a:gd name="T50" fmla="*/ 112 w 306"/>
                <a:gd name="T51" fmla="*/ 80 h 208"/>
                <a:gd name="T52" fmla="*/ 104 w 306"/>
                <a:gd name="T53" fmla="*/ 24 h 208"/>
                <a:gd name="T54" fmla="*/ 140 w 306"/>
                <a:gd name="T55" fmla="*/ 32 h 208"/>
                <a:gd name="T56" fmla="*/ 196 w 306"/>
                <a:gd name="T57" fmla="*/ 126 h 208"/>
                <a:gd name="T58" fmla="*/ 168 w 306"/>
                <a:gd name="T59" fmla="*/ 134 h 208"/>
                <a:gd name="T60" fmla="*/ 196 w 306"/>
                <a:gd name="T61" fmla="*/ 154 h 208"/>
                <a:gd name="T62" fmla="*/ 160 w 306"/>
                <a:gd name="T63" fmla="*/ 164 h 208"/>
                <a:gd name="T64" fmla="*/ 204 w 306"/>
                <a:gd name="T65" fmla="*/ 98 h 208"/>
                <a:gd name="T66" fmla="*/ 196 w 306"/>
                <a:gd name="T67" fmla="*/ 32 h 208"/>
                <a:gd name="T68" fmla="*/ 168 w 306"/>
                <a:gd name="T69" fmla="*/ 52 h 208"/>
                <a:gd name="T70" fmla="*/ 196 w 306"/>
                <a:gd name="T71" fmla="*/ 60 h 208"/>
                <a:gd name="T72" fmla="*/ 168 w 306"/>
                <a:gd name="T73" fmla="*/ 80 h 208"/>
                <a:gd name="T74" fmla="*/ 160 w 306"/>
                <a:gd name="T75" fmla="*/ 24 h 208"/>
                <a:gd name="T76" fmla="*/ 196 w 306"/>
                <a:gd name="T77" fmla="*/ 32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6" h="208">
                  <a:moveTo>
                    <a:pt x="252" y="140"/>
                  </a:moveTo>
                  <a:lnTo>
                    <a:pt x="252" y="0"/>
                  </a:lnTo>
                  <a:lnTo>
                    <a:pt x="228" y="0"/>
                  </a:lnTo>
                  <a:lnTo>
                    <a:pt x="228" y="150"/>
                  </a:lnTo>
                  <a:lnTo>
                    <a:pt x="228" y="150"/>
                  </a:lnTo>
                  <a:lnTo>
                    <a:pt x="220" y="152"/>
                  </a:lnTo>
                  <a:lnTo>
                    <a:pt x="220" y="6"/>
                  </a:lnTo>
                  <a:lnTo>
                    <a:pt x="226" y="0"/>
                  </a:lnTo>
                  <a:lnTo>
                    <a:pt x="86" y="0"/>
                  </a:lnTo>
                  <a:lnTo>
                    <a:pt x="86" y="190"/>
                  </a:lnTo>
                  <a:lnTo>
                    <a:pt x="86" y="190"/>
                  </a:lnTo>
                  <a:lnTo>
                    <a:pt x="78" y="190"/>
                  </a:lnTo>
                  <a:lnTo>
                    <a:pt x="78" y="6"/>
                  </a:lnTo>
                  <a:lnTo>
                    <a:pt x="82" y="0"/>
                  </a:lnTo>
                  <a:lnTo>
                    <a:pt x="52" y="0"/>
                  </a:lnTo>
                  <a:lnTo>
                    <a:pt x="52" y="196"/>
                  </a:lnTo>
                  <a:lnTo>
                    <a:pt x="52" y="196"/>
                  </a:lnTo>
                  <a:lnTo>
                    <a:pt x="38" y="198"/>
                  </a:lnTo>
                  <a:lnTo>
                    <a:pt x="38" y="198"/>
                  </a:lnTo>
                  <a:lnTo>
                    <a:pt x="0" y="202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24" y="206"/>
                  </a:lnTo>
                  <a:lnTo>
                    <a:pt x="54" y="202"/>
                  </a:lnTo>
                  <a:lnTo>
                    <a:pt x="94" y="196"/>
                  </a:lnTo>
                  <a:lnTo>
                    <a:pt x="140" y="186"/>
                  </a:lnTo>
                  <a:lnTo>
                    <a:pt x="190" y="172"/>
                  </a:lnTo>
                  <a:lnTo>
                    <a:pt x="246" y="156"/>
                  </a:lnTo>
                  <a:lnTo>
                    <a:pt x="306" y="134"/>
                  </a:lnTo>
                  <a:lnTo>
                    <a:pt x="306" y="116"/>
                  </a:lnTo>
                  <a:lnTo>
                    <a:pt x="306" y="116"/>
                  </a:lnTo>
                  <a:lnTo>
                    <a:pt x="280" y="128"/>
                  </a:lnTo>
                  <a:lnTo>
                    <a:pt x="252" y="140"/>
                  </a:lnTo>
                  <a:lnTo>
                    <a:pt x="252" y="140"/>
                  </a:lnTo>
                  <a:close/>
                  <a:moveTo>
                    <a:pt x="140" y="106"/>
                  </a:moveTo>
                  <a:lnTo>
                    <a:pt x="140" y="126"/>
                  </a:lnTo>
                  <a:lnTo>
                    <a:pt x="112" y="126"/>
                  </a:lnTo>
                  <a:lnTo>
                    <a:pt x="112" y="134"/>
                  </a:lnTo>
                  <a:lnTo>
                    <a:pt x="140" y="134"/>
                  </a:lnTo>
                  <a:lnTo>
                    <a:pt x="140" y="154"/>
                  </a:lnTo>
                  <a:lnTo>
                    <a:pt x="112" y="154"/>
                  </a:lnTo>
                  <a:lnTo>
                    <a:pt x="104" y="164"/>
                  </a:lnTo>
                  <a:lnTo>
                    <a:pt x="104" y="98"/>
                  </a:lnTo>
                  <a:lnTo>
                    <a:pt x="148" y="98"/>
                  </a:lnTo>
                  <a:lnTo>
                    <a:pt x="140" y="106"/>
                  </a:lnTo>
                  <a:close/>
                  <a:moveTo>
                    <a:pt x="140" y="32"/>
                  </a:moveTo>
                  <a:lnTo>
                    <a:pt x="140" y="52"/>
                  </a:lnTo>
                  <a:lnTo>
                    <a:pt x="112" y="52"/>
                  </a:lnTo>
                  <a:lnTo>
                    <a:pt x="112" y="60"/>
                  </a:lnTo>
                  <a:lnTo>
                    <a:pt x="140" y="60"/>
                  </a:lnTo>
                  <a:lnTo>
                    <a:pt x="140" y="80"/>
                  </a:lnTo>
                  <a:lnTo>
                    <a:pt x="112" y="80"/>
                  </a:lnTo>
                  <a:lnTo>
                    <a:pt x="104" y="90"/>
                  </a:lnTo>
                  <a:lnTo>
                    <a:pt x="104" y="24"/>
                  </a:lnTo>
                  <a:lnTo>
                    <a:pt x="148" y="24"/>
                  </a:lnTo>
                  <a:lnTo>
                    <a:pt x="140" y="32"/>
                  </a:lnTo>
                  <a:close/>
                  <a:moveTo>
                    <a:pt x="196" y="106"/>
                  </a:moveTo>
                  <a:lnTo>
                    <a:pt x="196" y="126"/>
                  </a:lnTo>
                  <a:lnTo>
                    <a:pt x="168" y="126"/>
                  </a:lnTo>
                  <a:lnTo>
                    <a:pt x="168" y="134"/>
                  </a:lnTo>
                  <a:lnTo>
                    <a:pt x="196" y="134"/>
                  </a:lnTo>
                  <a:lnTo>
                    <a:pt x="196" y="154"/>
                  </a:lnTo>
                  <a:lnTo>
                    <a:pt x="168" y="154"/>
                  </a:lnTo>
                  <a:lnTo>
                    <a:pt x="160" y="164"/>
                  </a:lnTo>
                  <a:lnTo>
                    <a:pt x="160" y="98"/>
                  </a:lnTo>
                  <a:lnTo>
                    <a:pt x="204" y="98"/>
                  </a:lnTo>
                  <a:lnTo>
                    <a:pt x="196" y="106"/>
                  </a:lnTo>
                  <a:close/>
                  <a:moveTo>
                    <a:pt x="196" y="32"/>
                  </a:moveTo>
                  <a:lnTo>
                    <a:pt x="196" y="52"/>
                  </a:lnTo>
                  <a:lnTo>
                    <a:pt x="168" y="52"/>
                  </a:lnTo>
                  <a:lnTo>
                    <a:pt x="168" y="60"/>
                  </a:lnTo>
                  <a:lnTo>
                    <a:pt x="196" y="60"/>
                  </a:lnTo>
                  <a:lnTo>
                    <a:pt x="196" y="80"/>
                  </a:lnTo>
                  <a:lnTo>
                    <a:pt x="168" y="80"/>
                  </a:lnTo>
                  <a:lnTo>
                    <a:pt x="160" y="90"/>
                  </a:lnTo>
                  <a:lnTo>
                    <a:pt x="160" y="24"/>
                  </a:lnTo>
                  <a:lnTo>
                    <a:pt x="204" y="24"/>
                  </a:lnTo>
                  <a:lnTo>
                    <a:pt x="196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39830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39830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4"/>
            <p:cNvSpPr>
              <a:spLocks/>
            </p:cNvSpPr>
            <p:nvPr/>
          </p:nvSpPr>
          <p:spPr bwMode="auto">
            <a:xfrm>
              <a:off x="38941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5"/>
            <p:cNvSpPr>
              <a:spLocks/>
            </p:cNvSpPr>
            <p:nvPr/>
          </p:nvSpPr>
          <p:spPr bwMode="auto">
            <a:xfrm>
              <a:off x="38941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6"/>
            <p:cNvSpPr>
              <a:spLocks/>
            </p:cNvSpPr>
            <p:nvPr/>
          </p:nvSpPr>
          <p:spPr bwMode="auto">
            <a:xfrm>
              <a:off x="39830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7"/>
            <p:cNvSpPr>
              <a:spLocks/>
            </p:cNvSpPr>
            <p:nvPr/>
          </p:nvSpPr>
          <p:spPr bwMode="auto">
            <a:xfrm>
              <a:off x="39830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8"/>
            <p:cNvSpPr>
              <a:spLocks/>
            </p:cNvSpPr>
            <p:nvPr/>
          </p:nvSpPr>
          <p:spPr bwMode="auto">
            <a:xfrm>
              <a:off x="38941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9"/>
            <p:cNvSpPr>
              <a:spLocks/>
            </p:cNvSpPr>
            <p:nvPr/>
          </p:nvSpPr>
          <p:spPr bwMode="auto">
            <a:xfrm>
              <a:off x="38941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0"/>
            <p:cNvSpPr>
              <a:spLocks/>
            </p:cNvSpPr>
            <p:nvPr/>
          </p:nvSpPr>
          <p:spPr bwMode="auto">
            <a:xfrm>
              <a:off x="3776662" y="2103438"/>
              <a:ext cx="158750" cy="111125"/>
            </a:xfrm>
            <a:custGeom>
              <a:avLst/>
              <a:gdLst>
                <a:gd name="T0" fmla="*/ 100 w 100"/>
                <a:gd name="T1" fmla="*/ 0 h 70"/>
                <a:gd name="T2" fmla="*/ 74 w 100"/>
                <a:gd name="T3" fmla="*/ 0 h 70"/>
                <a:gd name="T4" fmla="*/ 78 w 100"/>
                <a:gd name="T5" fmla="*/ 4 h 70"/>
                <a:gd name="T6" fmla="*/ 78 w 100"/>
                <a:gd name="T7" fmla="*/ 6 h 70"/>
                <a:gd name="T8" fmla="*/ 78 w 100"/>
                <a:gd name="T9" fmla="*/ 38 h 70"/>
                <a:gd name="T10" fmla="*/ 22 w 100"/>
                <a:gd name="T11" fmla="*/ 0 h 70"/>
                <a:gd name="T12" fmla="*/ 0 w 100"/>
                <a:gd name="T13" fmla="*/ 0 h 70"/>
                <a:gd name="T14" fmla="*/ 2 w 100"/>
                <a:gd name="T15" fmla="*/ 6 h 70"/>
                <a:gd name="T16" fmla="*/ 2 w 100"/>
                <a:gd name="T17" fmla="*/ 64 h 70"/>
                <a:gd name="T18" fmla="*/ 0 w 100"/>
                <a:gd name="T19" fmla="*/ 70 h 70"/>
                <a:gd name="T20" fmla="*/ 26 w 100"/>
                <a:gd name="T21" fmla="*/ 70 h 70"/>
                <a:gd name="T22" fmla="*/ 24 w 100"/>
                <a:gd name="T23" fmla="*/ 64 h 70"/>
                <a:gd name="T24" fmla="*/ 24 w 100"/>
                <a:gd name="T25" fmla="*/ 22 h 70"/>
                <a:gd name="T26" fmla="*/ 78 w 100"/>
                <a:gd name="T27" fmla="*/ 60 h 70"/>
                <a:gd name="T28" fmla="*/ 78 w 100"/>
                <a:gd name="T29" fmla="*/ 64 h 70"/>
                <a:gd name="T30" fmla="*/ 76 w 100"/>
                <a:gd name="T31" fmla="*/ 70 h 70"/>
                <a:gd name="T32" fmla="*/ 100 w 100"/>
                <a:gd name="T33" fmla="*/ 70 h 70"/>
                <a:gd name="T34" fmla="*/ 98 w 100"/>
                <a:gd name="T35" fmla="*/ 64 h 70"/>
                <a:gd name="T36" fmla="*/ 98 w 100"/>
                <a:gd name="T37" fmla="*/ 6 h 70"/>
                <a:gd name="T38" fmla="*/ 100 w 100"/>
                <a:gd name="T39" fmla="*/ 0 h 70"/>
                <a:gd name="T40" fmla="*/ 100 w 100"/>
                <a:gd name="T4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0" h="70">
                  <a:moveTo>
                    <a:pt x="100" y="0"/>
                  </a:moveTo>
                  <a:lnTo>
                    <a:pt x="74" y="0"/>
                  </a:lnTo>
                  <a:lnTo>
                    <a:pt x="78" y="4"/>
                  </a:lnTo>
                  <a:lnTo>
                    <a:pt x="78" y="6"/>
                  </a:lnTo>
                  <a:lnTo>
                    <a:pt x="78" y="38"/>
                  </a:lnTo>
                  <a:lnTo>
                    <a:pt x="22" y="0"/>
                  </a:lnTo>
                  <a:lnTo>
                    <a:pt x="0" y="0"/>
                  </a:lnTo>
                  <a:lnTo>
                    <a:pt x="2" y="6"/>
                  </a:lnTo>
                  <a:lnTo>
                    <a:pt x="2" y="64"/>
                  </a:lnTo>
                  <a:lnTo>
                    <a:pt x="0" y="70"/>
                  </a:lnTo>
                  <a:lnTo>
                    <a:pt x="26" y="70"/>
                  </a:lnTo>
                  <a:lnTo>
                    <a:pt x="24" y="64"/>
                  </a:lnTo>
                  <a:lnTo>
                    <a:pt x="24" y="22"/>
                  </a:lnTo>
                  <a:lnTo>
                    <a:pt x="78" y="60"/>
                  </a:lnTo>
                  <a:lnTo>
                    <a:pt x="78" y="64"/>
                  </a:lnTo>
                  <a:lnTo>
                    <a:pt x="76" y="70"/>
                  </a:lnTo>
                  <a:lnTo>
                    <a:pt x="100" y="70"/>
                  </a:lnTo>
                  <a:lnTo>
                    <a:pt x="98" y="64"/>
                  </a:lnTo>
                  <a:lnTo>
                    <a:pt x="98" y="6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61"/>
            <p:cNvSpPr>
              <a:spLocks/>
            </p:cNvSpPr>
            <p:nvPr/>
          </p:nvSpPr>
          <p:spPr bwMode="auto">
            <a:xfrm>
              <a:off x="3963987" y="2103438"/>
              <a:ext cx="38100" cy="111125"/>
            </a:xfrm>
            <a:custGeom>
              <a:avLst/>
              <a:gdLst>
                <a:gd name="T0" fmla="*/ 24 w 24"/>
                <a:gd name="T1" fmla="*/ 0 h 70"/>
                <a:gd name="T2" fmla="*/ 0 w 24"/>
                <a:gd name="T3" fmla="*/ 0 h 70"/>
                <a:gd name="T4" fmla="*/ 2 w 24"/>
                <a:gd name="T5" fmla="*/ 4 h 70"/>
                <a:gd name="T6" fmla="*/ 2 w 24"/>
                <a:gd name="T7" fmla="*/ 6 h 70"/>
                <a:gd name="T8" fmla="*/ 2 w 24"/>
                <a:gd name="T9" fmla="*/ 64 h 70"/>
                <a:gd name="T10" fmla="*/ 0 w 24"/>
                <a:gd name="T11" fmla="*/ 70 h 70"/>
                <a:gd name="T12" fmla="*/ 24 w 24"/>
                <a:gd name="T13" fmla="*/ 70 h 70"/>
                <a:gd name="T14" fmla="*/ 22 w 24"/>
                <a:gd name="T15" fmla="*/ 64 h 70"/>
                <a:gd name="T16" fmla="*/ 22 w 24"/>
                <a:gd name="T17" fmla="*/ 6 h 70"/>
                <a:gd name="T18" fmla="*/ 24 w 24"/>
                <a:gd name="T19" fmla="*/ 0 h 70"/>
                <a:gd name="T20" fmla="*/ 24 w 24"/>
                <a:gd name="T2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70">
                  <a:moveTo>
                    <a:pt x="24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64"/>
                  </a:lnTo>
                  <a:lnTo>
                    <a:pt x="0" y="70"/>
                  </a:lnTo>
                  <a:lnTo>
                    <a:pt x="24" y="70"/>
                  </a:lnTo>
                  <a:lnTo>
                    <a:pt x="22" y="64"/>
                  </a:lnTo>
                  <a:lnTo>
                    <a:pt x="22" y="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62"/>
            <p:cNvSpPr>
              <a:spLocks/>
            </p:cNvSpPr>
            <p:nvPr/>
          </p:nvSpPr>
          <p:spPr bwMode="auto">
            <a:xfrm>
              <a:off x="4030662" y="2103438"/>
              <a:ext cx="139700" cy="111125"/>
            </a:xfrm>
            <a:custGeom>
              <a:avLst/>
              <a:gdLst>
                <a:gd name="T0" fmla="*/ 88 w 88"/>
                <a:gd name="T1" fmla="*/ 0 h 70"/>
                <a:gd name="T2" fmla="*/ 62 w 88"/>
                <a:gd name="T3" fmla="*/ 0 h 70"/>
                <a:gd name="T4" fmla="*/ 64 w 88"/>
                <a:gd name="T5" fmla="*/ 6 h 70"/>
                <a:gd name="T6" fmla="*/ 64 w 88"/>
                <a:gd name="T7" fmla="*/ 54 h 70"/>
                <a:gd name="T8" fmla="*/ 22 w 88"/>
                <a:gd name="T9" fmla="*/ 54 h 70"/>
                <a:gd name="T10" fmla="*/ 22 w 88"/>
                <a:gd name="T11" fmla="*/ 6 h 70"/>
                <a:gd name="T12" fmla="*/ 24 w 88"/>
                <a:gd name="T13" fmla="*/ 0 h 70"/>
                <a:gd name="T14" fmla="*/ 0 w 88"/>
                <a:gd name="T15" fmla="*/ 0 h 70"/>
                <a:gd name="T16" fmla="*/ 2 w 88"/>
                <a:gd name="T17" fmla="*/ 6 h 70"/>
                <a:gd name="T18" fmla="*/ 2 w 88"/>
                <a:gd name="T19" fmla="*/ 58 h 70"/>
                <a:gd name="T20" fmla="*/ 18 w 88"/>
                <a:gd name="T21" fmla="*/ 70 h 70"/>
                <a:gd name="T22" fmla="*/ 68 w 88"/>
                <a:gd name="T23" fmla="*/ 70 h 70"/>
                <a:gd name="T24" fmla="*/ 84 w 88"/>
                <a:gd name="T25" fmla="*/ 58 h 70"/>
                <a:gd name="T26" fmla="*/ 84 w 88"/>
                <a:gd name="T27" fmla="*/ 6 h 70"/>
                <a:gd name="T28" fmla="*/ 88 w 88"/>
                <a:gd name="T29" fmla="*/ 0 h 70"/>
                <a:gd name="T30" fmla="*/ 88 w 88"/>
                <a:gd name="T3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70">
                  <a:moveTo>
                    <a:pt x="88" y="0"/>
                  </a:moveTo>
                  <a:lnTo>
                    <a:pt x="62" y="0"/>
                  </a:lnTo>
                  <a:lnTo>
                    <a:pt x="64" y="6"/>
                  </a:lnTo>
                  <a:lnTo>
                    <a:pt x="64" y="54"/>
                  </a:lnTo>
                  <a:lnTo>
                    <a:pt x="22" y="54"/>
                  </a:lnTo>
                  <a:lnTo>
                    <a:pt x="22" y="6"/>
                  </a:lnTo>
                  <a:lnTo>
                    <a:pt x="24" y="0"/>
                  </a:lnTo>
                  <a:lnTo>
                    <a:pt x="0" y="0"/>
                  </a:lnTo>
                  <a:lnTo>
                    <a:pt x="2" y="6"/>
                  </a:lnTo>
                  <a:lnTo>
                    <a:pt x="2" y="58"/>
                  </a:lnTo>
                  <a:lnTo>
                    <a:pt x="18" y="70"/>
                  </a:lnTo>
                  <a:lnTo>
                    <a:pt x="68" y="70"/>
                  </a:lnTo>
                  <a:lnTo>
                    <a:pt x="84" y="58"/>
                  </a:lnTo>
                  <a:lnTo>
                    <a:pt x="84" y="6"/>
                  </a:lnTo>
                  <a:lnTo>
                    <a:pt x="88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3346" y="6326765"/>
            <a:ext cx="6630454" cy="302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Managing College Costs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6362" y="381030"/>
            <a:ext cx="8267144" cy="553998"/>
          </a:xfrm>
        </p:spPr>
        <p:txBody>
          <a:bodyPr lIns="0" tIns="0" rIns="0" bIns="0"/>
          <a:lstStyle>
            <a:lvl1pPr>
              <a:defRPr sz="3600" b="0" i="0">
                <a:solidFill>
                  <a:srgbClr val="D00A2C"/>
                </a:solidFill>
                <a:latin typeface="Times New Roman"/>
                <a:cs typeface="Times New Roman"/>
              </a:defRPr>
            </a:lvl1pPr>
          </a:lstStyle>
          <a:p>
            <a:endParaRPr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438172" y="1216152"/>
            <a:ext cx="8267144" cy="4487732"/>
          </a:xfrm>
        </p:spPr>
        <p:txBody>
          <a:bodyPr lIns="0"/>
          <a:lstStyle>
            <a:lvl1pPr marL="342900" indent="-342900">
              <a:lnSpc>
                <a:spcPct val="100000"/>
              </a:lnSpc>
              <a:spcAft>
                <a:spcPts val="1600"/>
              </a:spcAft>
              <a:buFont typeface="Arial" panose="020B0604020202020204" pitchFamily="34" charset="0"/>
              <a:buChar char="•"/>
              <a:defRPr sz="24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8358964" y="5791200"/>
            <a:ext cx="480236" cy="838230"/>
            <a:chOff x="3709987" y="1414463"/>
            <a:chExt cx="523875" cy="914400"/>
          </a:xfrm>
        </p:grpSpPr>
        <p:sp>
          <p:nvSpPr>
            <p:cNvPr id="28" name="Freeform 45"/>
            <p:cNvSpPr>
              <a:spLocks/>
            </p:cNvSpPr>
            <p:nvPr/>
          </p:nvSpPr>
          <p:spPr bwMode="auto">
            <a:xfrm>
              <a:off x="3709987" y="1414463"/>
              <a:ext cx="523875" cy="914400"/>
            </a:xfrm>
            <a:custGeom>
              <a:avLst/>
              <a:gdLst>
                <a:gd name="T0" fmla="*/ 330 w 330"/>
                <a:gd name="T1" fmla="*/ 54 h 576"/>
                <a:gd name="T2" fmla="*/ 164 w 330"/>
                <a:gd name="T3" fmla="*/ 0 h 576"/>
                <a:gd name="T4" fmla="*/ 0 w 330"/>
                <a:gd name="T5" fmla="*/ 54 h 576"/>
                <a:gd name="T6" fmla="*/ 0 w 330"/>
                <a:gd name="T7" fmla="*/ 522 h 576"/>
                <a:gd name="T8" fmla="*/ 164 w 330"/>
                <a:gd name="T9" fmla="*/ 576 h 576"/>
                <a:gd name="T10" fmla="*/ 330 w 330"/>
                <a:gd name="T11" fmla="*/ 522 h 576"/>
                <a:gd name="T12" fmla="*/ 330 w 330"/>
                <a:gd name="T13" fmla="*/ 54 h 576"/>
                <a:gd name="T14" fmla="*/ 330 w 330"/>
                <a:gd name="T15" fmla="*/ 54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0" h="576">
                  <a:moveTo>
                    <a:pt x="330" y="54"/>
                  </a:moveTo>
                  <a:lnTo>
                    <a:pt x="164" y="0"/>
                  </a:lnTo>
                  <a:lnTo>
                    <a:pt x="0" y="54"/>
                  </a:lnTo>
                  <a:lnTo>
                    <a:pt x="0" y="522"/>
                  </a:lnTo>
                  <a:lnTo>
                    <a:pt x="164" y="576"/>
                  </a:lnTo>
                  <a:lnTo>
                    <a:pt x="330" y="522"/>
                  </a:lnTo>
                  <a:lnTo>
                    <a:pt x="330" y="54"/>
                  </a:lnTo>
                  <a:lnTo>
                    <a:pt x="330" y="54"/>
                  </a:lnTo>
                  <a:close/>
                </a:path>
              </a:pathLst>
            </a:custGeom>
            <a:solidFill>
              <a:srgbClr val="A1A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3729037" y="1979613"/>
              <a:ext cx="485775" cy="330200"/>
            </a:xfrm>
            <a:custGeom>
              <a:avLst/>
              <a:gdLst>
                <a:gd name="T0" fmla="*/ 0 w 306"/>
                <a:gd name="T1" fmla="*/ 158 h 208"/>
                <a:gd name="T2" fmla="*/ 152 w 306"/>
                <a:gd name="T3" fmla="*/ 208 h 208"/>
                <a:gd name="T4" fmla="*/ 306 w 306"/>
                <a:gd name="T5" fmla="*/ 158 h 208"/>
                <a:gd name="T6" fmla="*/ 306 w 306"/>
                <a:gd name="T7" fmla="*/ 0 h 208"/>
                <a:gd name="T8" fmla="*/ 306 w 306"/>
                <a:gd name="T9" fmla="*/ 0 h 208"/>
                <a:gd name="T10" fmla="*/ 270 w 306"/>
                <a:gd name="T11" fmla="*/ 14 h 208"/>
                <a:gd name="T12" fmla="*/ 232 w 306"/>
                <a:gd name="T13" fmla="*/ 24 h 208"/>
                <a:gd name="T14" fmla="*/ 194 w 306"/>
                <a:gd name="T15" fmla="*/ 34 h 208"/>
                <a:gd name="T16" fmla="*/ 156 w 306"/>
                <a:gd name="T17" fmla="*/ 44 h 208"/>
                <a:gd name="T18" fmla="*/ 118 w 306"/>
                <a:gd name="T19" fmla="*/ 50 h 208"/>
                <a:gd name="T20" fmla="*/ 78 w 306"/>
                <a:gd name="T21" fmla="*/ 56 h 208"/>
                <a:gd name="T22" fmla="*/ 40 w 306"/>
                <a:gd name="T23" fmla="*/ 62 h 208"/>
                <a:gd name="T24" fmla="*/ 0 w 306"/>
                <a:gd name="T25" fmla="*/ 64 h 208"/>
                <a:gd name="T26" fmla="*/ 0 w 306"/>
                <a:gd name="T27" fmla="*/ 158 h 208"/>
                <a:gd name="T28" fmla="*/ 0 w 306"/>
                <a:gd name="T29" fmla="*/ 15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6" h="208">
                  <a:moveTo>
                    <a:pt x="0" y="158"/>
                  </a:moveTo>
                  <a:lnTo>
                    <a:pt x="152" y="208"/>
                  </a:lnTo>
                  <a:lnTo>
                    <a:pt x="306" y="158"/>
                  </a:lnTo>
                  <a:lnTo>
                    <a:pt x="306" y="0"/>
                  </a:lnTo>
                  <a:lnTo>
                    <a:pt x="306" y="0"/>
                  </a:lnTo>
                  <a:lnTo>
                    <a:pt x="270" y="14"/>
                  </a:lnTo>
                  <a:lnTo>
                    <a:pt x="232" y="24"/>
                  </a:lnTo>
                  <a:lnTo>
                    <a:pt x="194" y="34"/>
                  </a:lnTo>
                  <a:lnTo>
                    <a:pt x="156" y="44"/>
                  </a:lnTo>
                  <a:lnTo>
                    <a:pt x="118" y="50"/>
                  </a:lnTo>
                  <a:lnTo>
                    <a:pt x="78" y="56"/>
                  </a:lnTo>
                  <a:lnTo>
                    <a:pt x="40" y="62"/>
                  </a:lnTo>
                  <a:lnTo>
                    <a:pt x="0" y="64"/>
                  </a:lnTo>
                  <a:lnTo>
                    <a:pt x="0" y="158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CF0C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3729037" y="1433513"/>
              <a:ext cx="485775" cy="625475"/>
            </a:xfrm>
            <a:custGeom>
              <a:avLst/>
              <a:gdLst>
                <a:gd name="T0" fmla="*/ 252 w 306"/>
                <a:gd name="T1" fmla="*/ 332 h 394"/>
                <a:gd name="T2" fmla="*/ 252 w 306"/>
                <a:gd name="T3" fmla="*/ 332 h 394"/>
                <a:gd name="T4" fmla="*/ 280 w 306"/>
                <a:gd name="T5" fmla="*/ 320 h 394"/>
                <a:gd name="T6" fmla="*/ 306 w 306"/>
                <a:gd name="T7" fmla="*/ 308 h 394"/>
                <a:gd name="T8" fmla="*/ 306 w 306"/>
                <a:gd name="T9" fmla="*/ 52 h 394"/>
                <a:gd name="T10" fmla="*/ 152 w 306"/>
                <a:gd name="T11" fmla="*/ 0 h 394"/>
                <a:gd name="T12" fmla="*/ 152 w 306"/>
                <a:gd name="T13" fmla="*/ 0 h 394"/>
                <a:gd name="T14" fmla="*/ 0 w 306"/>
                <a:gd name="T15" fmla="*/ 52 h 394"/>
                <a:gd name="T16" fmla="*/ 0 w 306"/>
                <a:gd name="T17" fmla="*/ 394 h 394"/>
                <a:gd name="T18" fmla="*/ 0 w 306"/>
                <a:gd name="T19" fmla="*/ 394 h 394"/>
                <a:gd name="T20" fmla="*/ 38 w 306"/>
                <a:gd name="T21" fmla="*/ 390 h 394"/>
                <a:gd name="T22" fmla="*/ 38 w 306"/>
                <a:gd name="T23" fmla="*/ 390 h 394"/>
                <a:gd name="T24" fmla="*/ 52 w 306"/>
                <a:gd name="T25" fmla="*/ 388 h 394"/>
                <a:gd name="T26" fmla="*/ 252 w 306"/>
                <a:gd name="T27" fmla="*/ 332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6" h="394">
                  <a:moveTo>
                    <a:pt x="252" y="332"/>
                  </a:moveTo>
                  <a:lnTo>
                    <a:pt x="252" y="332"/>
                  </a:lnTo>
                  <a:lnTo>
                    <a:pt x="280" y="320"/>
                  </a:lnTo>
                  <a:lnTo>
                    <a:pt x="306" y="308"/>
                  </a:lnTo>
                  <a:lnTo>
                    <a:pt x="306" y="52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0" y="52"/>
                  </a:lnTo>
                  <a:lnTo>
                    <a:pt x="0" y="394"/>
                  </a:lnTo>
                  <a:lnTo>
                    <a:pt x="0" y="394"/>
                  </a:lnTo>
                  <a:lnTo>
                    <a:pt x="38" y="390"/>
                  </a:lnTo>
                  <a:lnTo>
                    <a:pt x="38" y="390"/>
                  </a:lnTo>
                  <a:lnTo>
                    <a:pt x="52" y="388"/>
                  </a:lnTo>
                  <a:lnTo>
                    <a:pt x="252" y="3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4078287" y="1738313"/>
              <a:ext cx="9525" cy="9525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6 h 6"/>
                <a:gd name="T4" fmla="*/ 6 w 6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6">
                  <a:moveTo>
                    <a:pt x="6" y="0"/>
                  </a:moveTo>
                  <a:lnTo>
                    <a:pt x="0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 flipH="1">
              <a:off x="4078287" y="1738313"/>
              <a:ext cx="9525" cy="952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3798887" y="1535113"/>
              <a:ext cx="342900" cy="187325"/>
            </a:xfrm>
            <a:custGeom>
              <a:avLst/>
              <a:gdLst>
                <a:gd name="T0" fmla="*/ 216 w 216"/>
                <a:gd name="T1" fmla="*/ 118 h 118"/>
                <a:gd name="T2" fmla="*/ 208 w 216"/>
                <a:gd name="T3" fmla="*/ 96 h 118"/>
                <a:gd name="T4" fmla="*/ 208 w 216"/>
                <a:gd name="T5" fmla="*/ 46 h 118"/>
                <a:gd name="T6" fmla="*/ 204 w 216"/>
                <a:gd name="T7" fmla="*/ 22 h 118"/>
                <a:gd name="T8" fmla="*/ 204 w 216"/>
                <a:gd name="T9" fmla="*/ 16 h 118"/>
                <a:gd name="T10" fmla="*/ 204 w 216"/>
                <a:gd name="T11" fmla="*/ 8 h 118"/>
                <a:gd name="T12" fmla="*/ 202 w 216"/>
                <a:gd name="T13" fmla="*/ 6 h 118"/>
                <a:gd name="T14" fmla="*/ 202 w 216"/>
                <a:gd name="T15" fmla="*/ 0 h 118"/>
                <a:gd name="T16" fmla="*/ 198 w 216"/>
                <a:gd name="T17" fmla="*/ 0 h 118"/>
                <a:gd name="T18" fmla="*/ 196 w 216"/>
                <a:gd name="T19" fmla="*/ 6 h 118"/>
                <a:gd name="T20" fmla="*/ 194 w 216"/>
                <a:gd name="T21" fmla="*/ 8 h 118"/>
                <a:gd name="T22" fmla="*/ 196 w 216"/>
                <a:gd name="T23" fmla="*/ 16 h 118"/>
                <a:gd name="T24" fmla="*/ 190 w 216"/>
                <a:gd name="T25" fmla="*/ 32 h 118"/>
                <a:gd name="T26" fmla="*/ 188 w 216"/>
                <a:gd name="T27" fmla="*/ 54 h 118"/>
                <a:gd name="T28" fmla="*/ 184 w 216"/>
                <a:gd name="T29" fmla="*/ 76 h 118"/>
                <a:gd name="T30" fmla="*/ 162 w 216"/>
                <a:gd name="T31" fmla="*/ 94 h 118"/>
                <a:gd name="T32" fmla="*/ 166 w 216"/>
                <a:gd name="T33" fmla="*/ 76 h 118"/>
                <a:gd name="T34" fmla="*/ 162 w 216"/>
                <a:gd name="T35" fmla="*/ 72 h 118"/>
                <a:gd name="T36" fmla="*/ 158 w 216"/>
                <a:gd name="T37" fmla="*/ 60 h 118"/>
                <a:gd name="T38" fmla="*/ 158 w 216"/>
                <a:gd name="T39" fmla="*/ 52 h 118"/>
                <a:gd name="T40" fmla="*/ 150 w 216"/>
                <a:gd name="T41" fmla="*/ 52 h 118"/>
                <a:gd name="T42" fmla="*/ 150 w 216"/>
                <a:gd name="T43" fmla="*/ 60 h 118"/>
                <a:gd name="T44" fmla="*/ 150 w 216"/>
                <a:gd name="T45" fmla="*/ 74 h 118"/>
                <a:gd name="T46" fmla="*/ 142 w 216"/>
                <a:gd name="T47" fmla="*/ 94 h 118"/>
                <a:gd name="T48" fmla="*/ 130 w 216"/>
                <a:gd name="T49" fmla="*/ 76 h 118"/>
                <a:gd name="T50" fmla="*/ 120 w 216"/>
                <a:gd name="T51" fmla="*/ 64 h 118"/>
                <a:gd name="T52" fmla="*/ 116 w 216"/>
                <a:gd name="T53" fmla="*/ 50 h 118"/>
                <a:gd name="T54" fmla="*/ 112 w 216"/>
                <a:gd name="T55" fmla="*/ 38 h 118"/>
                <a:gd name="T56" fmla="*/ 114 w 216"/>
                <a:gd name="T57" fmla="*/ 26 h 118"/>
                <a:gd name="T58" fmla="*/ 112 w 216"/>
                <a:gd name="T59" fmla="*/ 24 h 118"/>
                <a:gd name="T60" fmla="*/ 112 w 216"/>
                <a:gd name="T61" fmla="*/ 22 h 118"/>
                <a:gd name="T62" fmla="*/ 108 w 216"/>
                <a:gd name="T63" fmla="*/ 18 h 118"/>
                <a:gd name="T64" fmla="*/ 106 w 216"/>
                <a:gd name="T65" fmla="*/ 22 h 118"/>
                <a:gd name="T66" fmla="*/ 106 w 216"/>
                <a:gd name="T67" fmla="*/ 24 h 118"/>
                <a:gd name="T68" fmla="*/ 104 w 216"/>
                <a:gd name="T69" fmla="*/ 26 h 118"/>
                <a:gd name="T70" fmla="*/ 106 w 216"/>
                <a:gd name="T71" fmla="*/ 38 h 118"/>
                <a:gd name="T72" fmla="*/ 100 w 216"/>
                <a:gd name="T73" fmla="*/ 50 h 118"/>
                <a:gd name="T74" fmla="*/ 92 w 216"/>
                <a:gd name="T75" fmla="*/ 76 h 118"/>
                <a:gd name="T76" fmla="*/ 70 w 216"/>
                <a:gd name="T77" fmla="*/ 94 h 118"/>
                <a:gd name="T78" fmla="*/ 76 w 216"/>
                <a:gd name="T79" fmla="*/ 76 h 118"/>
                <a:gd name="T80" fmla="*/ 72 w 216"/>
                <a:gd name="T81" fmla="*/ 72 h 118"/>
                <a:gd name="T82" fmla="*/ 68 w 216"/>
                <a:gd name="T83" fmla="*/ 60 h 118"/>
                <a:gd name="T84" fmla="*/ 68 w 216"/>
                <a:gd name="T85" fmla="*/ 52 h 118"/>
                <a:gd name="T86" fmla="*/ 58 w 216"/>
                <a:gd name="T87" fmla="*/ 52 h 118"/>
                <a:gd name="T88" fmla="*/ 60 w 216"/>
                <a:gd name="T89" fmla="*/ 60 h 118"/>
                <a:gd name="T90" fmla="*/ 58 w 216"/>
                <a:gd name="T91" fmla="*/ 74 h 118"/>
                <a:gd name="T92" fmla="*/ 50 w 216"/>
                <a:gd name="T93" fmla="*/ 94 h 118"/>
                <a:gd name="T94" fmla="*/ 40 w 216"/>
                <a:gd name="T95" fmla="*/ 76 h 118"/>
                <a:gd name="T96" fmla="*/ 28 w 216"/>
                <a:gd name="T97" fmla="*/ 64 h 118"/>
                <a:gd name="T98" fmla="*/ 26 w 216"/>
                <a:gd name="T99" fmla="*/ 58 h 118"/>
                <a:gd name="T100" fmla="*/ 24 w 216"/>
                <a:gd name="T101" fmla="*/ 36 h 118"/>
                <a:gd name="T102" fmla="*/ 20 w 216"/>
                <a:gd name="T103" fmla="*/ 22 h 118"/>
                <a:gd name="T104" fmla="*/ 22 w 216"/>
                <a:gd name="T105" fmla="*/ 8 h 118"/>
                <a:gd name="T106" fmla="*/ 22 w 216"/>
                <a:gd name="T107" fmla="*/ 8 h 118"/>
                <a:gd name="T108" fmla="*/ 20 w 216"/>
                <a:gd name="T109" fmla="*/ 4 h 118"/>
                <a:gd name="T110" fmla="*/ 16 w 216"/>
                <a:gd name="T111" fmla="*/ 0 h 118"/>
                <a:gd name="T112" fmla="*/ 12 w 216"/>
                <a:gd name="T113" fmla="*/ 4 h 118"/>
                <a:gd name="T114" fmla="*/ 14 w 216"/>
                <a:gd name="T115" fmla="*/ 6 h 118"/>
                <a:gd name="T116" fmla="*/ 10 w 216"/>
                <a:gd name="T117" fmla="*/ 8 h 118"/>
                <a:gd name="T118" fmla="*/ 14 w 216"/>
                <a:gd name="T119" fmla="*/ 22 h 118"/>
                <a:gd name="T120" fmla="*/ 10 w 216"/>
                <a:gd name="T121" fmla="*/ 36 h 118"/>
                <a:gd name="T122" fmla="*/ 8 w 216"/>
                <a:gd name="T123" fmla="*/ 6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6" h="118">
                  <a:moveTo>
                    <a:pt x="0" y="118"/>
                  </a:moveTo>
                  <a:lnTo>
                    <a:pt x="0" y="118"/>
                  </a:lnTo>
                  <a:lnTo>
                    <a:pt x="216" y="118"/>
                  </a:lnTo>
                  <a:lnTo>
                    <a:pt x="216" y="118"/>
                  </a:lnTo>
                  <a:lnTo>
                    <a:pt x="208" y="106"/>
                  </a:lnTo>
                  <a:lnTo>
                    <a:pt x="208" y="96"/>
                  </a:lnTo>
                  <a:lnTo>
                    <a:pt x="208" y="60"/>
                  </a:lnTo>
                  <a:lnTo>
                    <a:pt x="212" y="54"/>
                  </a:lnTo>
                  <a:lnTo>
                    <a:pt x="208" y="46"/>
                  </a:lnTo>
                  <a:lnTo>
                    <a:pt x="208" y="36"/>
                  </a:lnTo>
                  <a:lnTo>
                    <a:pt x="210" y="32"/>
                  </a:lnTo>
                  <a:lnTo>
                    <a:pt x="204" y="22"/>
                  </a:lnTo>
                  <a:lnTo>
                    <a:pt x="202" y="22"/>
                  </a:lnTo>
                  <a:lnTo>
                    <a:pt x="202" y="22"/>
                  </a:lnTo>
                  <a:lnTo>
                    <a:pt x="204" y="16"/>
                  </a:lnTo>
                  <a:lnTo>
                    <a:pt x="206" y="8"/>
                  </a:lnTo>
                  <a:lnTo>
                    <a:pt x="206" y="8"/>
                  </a:lnTo>
                  <a:lnTo>
                    <a:pt x="204" y="8"/>
                  </a:lnTo>
                  <a:lnTo>
                    <a:pt x="204" y="8"/>
                  </a:lnTo>
                  <a:lnTo>
                    <a:pt x="202" y="6"/>
                  </a:lnTo>
                  <a:lnTo>
                    <a:pt x="202" y="6"/>
                  </a:lnTo>
                  <a:lnTo>
                    <a:pt x="204" y="4"/>
                  </a:lnTo>
                  <a:lnTo>
                    <a:pt x="204" y="4"/>
                  </a:lnTo>
                  <a:lnTo>
                    <a:pt x="202" y="0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198" y="0"/>
                  </a:lnTo>
                  <a:lnTo>
                    <a:pt x="196" y="4"/>
                  </a:lnTo>
                  <a:lnTo>
                    <a:pt x="196" y="4"/>
                  </a:lnTo>
                  <a:lnTo>
                    <a:pt x="196" y="6"/>
                  </a:lnTo>
                  <a:lnTo>
                    <a:pt x="196" y="6"/>
                  </a:lnTo>
                  <a:lnTo>
                    <a:pt x="196" y="8"/>
                  </a:lnTo>
                  <a:lnTo>
                    <a:pt x="194" y="8"/>
                  </a:lnTo>
                  <a:lnTo>
                    <a:pt x="194" y="8"/>
                  </a:lnTo>
                  <a:lnTo>
                    <a:pt x="194" y="8"/>
                  </a:lnTo>
                  <a:lnTo>
                    <a:pt x="196" y="16"/>
                  </a:lnTo>
                  <a:lnTo>
                    <a:pt x="196" y="22"/>
                  </a:lnTo>
                  <a:lnTo>
                    <a:pt x="196" y="22"/>
                  </a:lnTo>
                  <a:lnTo>
                    <a:pt x="190" y="32"/>
                  </a:lnTo>
                  <a:lnTo>
                    <a:pt x="192" y="36"/>
                  </a:lnTo>
                  <a:lnTo>
                    <a:pt x="192" y="46"/>
                  </a:lnTo>
                  <a:lnTo>
                    <a:pt x="188" y="54"/>
                  </a:lnTo>
                  <a:lnTo>
                    <a:pt x="190" y="58"/>
                  </a:lnTo>
                  <a:lnTo>
                    <a:pt x="184" y="58"/>
                  </a:lnTo>
                  <a:lnTo>
                    <a:pt x="184" y="76"/>
                  </a:lnTo>
                  <a:lnTo>
                    <a:pt x="178" y="76"/>
                  </a:lnTo>
                  <a:lnTo>
                    <a:pt x="178" y="94"/>
                  </a:lnTo>
                  <a:lnTo>
                    <a:pt x="162" y="94"/>
                  </a:lnTo>
                  <a:lnTo>
                    <a:pt x="162" y="82"/>
                  </a:lnTo>
                  <a:lnTo>
                    <a:pt x="166" y="76"/>
                  </a:lnTo>
                  <a:lnTo>
                    <a:pt x="166" y="76"/>
                  </a:lnTo>
                  <a:lnTo>
                    <a:pt x="160" y="76"/>
                  </a:lnTo>
                  <a:lnTo>
                    <a:pt x="160" y="74"/>
                  </a:lnTo>
                  <a:lnTo>
                    <a:pt x="162" y="72"/>
                  </a:lnTo>
                  <a:lnTo>
                    <a:pt x="156" y="64"/>
                  </a:lnTo>
                  <a:lnTo>
                    <a:pt x="156" y="64"/>
                  </a:lnTo>
                  <a:lnTo>
                    <a:pt x="158" y="60"/>
                  </a:lnTo>
                  <a:lnTo>
                    <a:pt x="160" y="52"/>
                  </a:lnTo>
                  <a:lnTo>
                    <a:pt x="160" y="52"/>
                  </a:lnTo>
                  <a:lnTo>
                    <a:pt x="158" y="52"/>
                  </a:lnTo>
                  <a:lnTo>
                    <a:pt x="158" y="52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0" y="60"/>
                  </a:lnTo>
                  <a:lnTo>
                    <a:pt x="152" y="64"/>
                  </a:lnTo>
                  <a:lnTo>
                    <a:pt x="146" y="72"/>
                  </a:lnTo>
                  <a:lnTo>
                    <a:pt x="150" y="74"/>
                  </a:lnTo>
                  <a:lnTo>
                    <a:pt x="150" y="76"/>
                  </a:lnTo>
                  <a:lnTo>
                    <a:pt x="142" y="76"/>
                  </a:lnTo>
                  <a:lnTo>
                    <a:pt x="142" y="94"/>
                  </a:lnTo>
                  <a:lnTo>
                    <a:pt x="126" y="94"/>
                  </a:lnTo>
                  <a:lnTo>
                    <a:pt x="126" y="82"/>
                  </a:lnTo>
                  <a:lnTo>
                    <a:pt x="130" y="76"/>
                  </a:lnTo>
                  <a:lnTo>
                    <a:pt x="130" y="76"/>
                  </a:lnTo>
                  <a:lnTo>
                    <a:pt x="120" y="76"/>
                  </a:lnTo>
                  <a:lnTo>
                    <a:pt x="120" y="64"/>
                  </a:lnTo>
                  <a:lnTo>
                    <a:pt x="124" y="60"/>
                  </a:lnTo>
                  <a:lnTo>
                    <a:pt x="116" y="60"/>
                  </a:lnTo>
                  <a:lnTo>
                    <a:pt x="116" y="50"/>
                  </a:lnTo>
                  <a:lnTo>
                    <a:pt x="118" y="46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2" y="32"/>
                  </a:lnTo>
                  <a:lnTo>
                    <a:pt x="114" y="26"/>
                  </a:lnTo>
                  <a:lnTo>
                    <a:pt x="114" y="2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2"/>
                  </a:lnTo>
                  <a:lnTo>
                    <a:pt x="112" y="22"/>
                  </a:lnTo>
                  <a:lnTo>
                    <a:pt x="110" y="18"/>
                  </a:lnTo>
                  <a:lnTo>
                    <a:pt x="108" y="18"/>
                  </a:lnTo>
                  <a:lnTo>
                    <a:pt x="108" y="18"/>
                  </a:lnTo>
                  <a:lnTo>
                    <a:pt x="106" y="18"/>
                  </a:lnTo>
                  <a:lnTo>
                    <a:pt x="106" y="22"/>
                  </a:lnTo>
                  <a:lnTo>
                    <a:pt x="106" y="22"/>
                  </a:lnTo>
                  <a:lnTo>
                    <a:pt x="106" y="24"/>
                  </a:lnTo>
                  <a:lnTo>
                    <a:pt x="106" y="24"/>
                  </a:lnTo>
                  <a:lnTo>
                    <a:pt x="104" y="24"/>
                  </a:lnTo>
                  <a:lnTo>
                    <a:pt x="104" y="24"/>
                  </a:lnTo>
                  <a:lnTo>
                    <a:pt x="104" y="26"/>
                  </a:lnTo>
                  <a:lnTo>
                    <a:pt x="104" y="26"/>
                  </a:lnTo>
                  <a:lnTo>
                    <a:pt x="104" y="32"/>
                  </a:lnTo>
                  <a:lnTo>
                    <a:pt x="106" y="38"/>
                  </a:lnTo>
                  <a:lnTo>
                    <a:pt x="104" y="38"/>
                  </a:lnTo>
                  <a:lnTo>
                    <a:pt x="98" y="46"/>
                  </a:lnTo>
                  <a:lnTo>
                    <a:pt x="100" y="50"/>
                  </a:lnTo>
                  <a:lnTo>
                    <a:pt x="100" y="60"/>
                  </a:lnTo>
                  <a:lnTo>
                    <a:pt x="92" y="60"/>
                  </a:lnTo>
                  <a:lnTo>
                    <a:pt x="92" y="76"/>
                  </a:lnTo>
                  <a:lnTo>
                    <a:pt x="86" y="76"/>
                  </a:lnTo>
                  <a:lnTo>
                    <a:pt x="86" y="94"/>
                  </a:lnTo>
                  <a:lnTo>
                    <a:pt x="70" y="94"/>
                  </a:lnTo>
                  <a:lnTo>
                    <a:pt x="70" y="82"/>
                  </a:lnTo>
                  <a:lnTo>
                    <a:pt x="76" y="76"/>
                  </a:lnTo>
                  <a:lnTo>
                    <a:pt x="76" y="76"/>
                  </a:lnTo>
                  <a:lnTo>
                    <a:pt x="68" y="76"/>
                  </a:lnTo>
                  <a:lnTo>
                    <a:pt x="68" y="74"/>
                  </a:lnTo>
                  <a:lnTo>
                    <a:pt x="72" y="72"/>
                  </a:lnTo>
                  <a:lnTo>
                    <a:pt x="66" y="64"/>
                  </a:lnTo>
                  <a:lnTo>
                    <a:pt x="66" y="64"/>
                  </a:lnTo>
                  <a:lnTo>
                    <a:pt x="68" y="60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0" y="52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60" y="60"/>
                  </a:lnTo>
                  <a:lnTo>
                    <a:pt x="60" y="64"/>
                  </a:lnTo>
                  <a:lnTo>
                    <a:pt x="54" y="72"/>
                  </a:lnTo>
                  <a:lnTo>
                    <a:pt x="58" y="74"/>
                  </a:lnTo>
                  <a:lnTo>
                    <a:pt x="58" y="76"/>
                  </a:lnTo>
                  <a:lnTo>
                    <a:pt x="50" y="76"/>
                  </a:lnTo>
                  <a:lnTo>
                    <a:pt x="50" y="94"/>
                  </a:lnTo>
                  <a:lnTo>
                    <a:pt x="34" y="94"/>
                  </a:lnTo>
                  <a:lnTo>
                    <a:pt x="34" y="82"/>
                  </a:lnTo>
                  <a:lnTo>
                    <a:pt x="40" y="76"/>
                  </a:lnTo>
                  <a:lnTo>
                    <a:pt x="40" y="76"/>
                  </a:lnTo>
                  <a:lnTo>
                    <a:pt x="28" y="76"/>
                  </a:lnTo>
                  <a:lnTo>
                    <a:pt x="28" y="64"/>
                  </a:lnTo>
                  <a:lnTo>
                    <a:pt x="34" y="58"/>
                  </a:lnTo>
                  <a:lnTo>
                    <a:pt x="34" y="58"/>
                  </a:lnTo>
                  <a:lnTo>
                    <a:pt x="26" y="58"/>
                  </a:lnTo>
                  <a:lnTo>
                    <a:pt x="30" y="54"/>
                  </a:lnTo>
                  <a:lnTo>
                    <a:pt x="24" y="46"/>
                  </a:lnTo>
                  <a:lnTo>
                    <a:pt x="24" y="36"/>
                  </a:lnTo>
                  <a:lnTo>
                    <a:pt x="26" y="32"/>
                  </a:lnTo>
                  <a:lnTo>
                    <a:pt x="22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2" y="1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6"/>
                  </a:lnTo>
                  <a:lnTo>
                    <a:pt x="14" y="22"/>
                  </a:lnTo>
                  <a:lnTo>
                    <a:pt x="12" y="22"/>
                  </a:lnTo>
                  <a:lnTo>
                    <a:pt x="6" y="32"/>
                  </a:lnTo>
                  <a:lnTo>
                    <a:pt x="10" y="36"/>
                  </a:lnTo>
                  <a:lnTo>
                    <a:pt x="10" y="46"/>
                  </a:lnTo>
                  <a:lnTo>
                    <a:pt x="4" y="54"/>
                  </a:lnTo>
                  <a:lnTo>
                    <a:pt x="8" y="60"/>
                  </a:lnTo>
                  <a:lnTo>
                    <a:pt x="8" y="106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 noEditPoints="1"/>
            </p:cNvSpPr>
            <p:nvPr/>
          </p:nvSpPr>
          <p:spPr bwMode="auto">
            <a:xfrm>
              <a:off x="3729037" y="1738313"/>
              <a:ext cx="485775" cy="330200"/>
            </a:xfrm>
            <a:custGeom>
              <a:avLst/>
              <a:gdLst>
                <a:gd name="T0" fmla="*/ 252 w 306"/>
                <a:gd name="T1" fmla="*/ 0 h 208"/>
                <a:gd name="T2" fmla="*/ 228 w 306"/>
                <a:gd name="T3" fmla="*/ 150 h 208"/>
                <a:gd name="T4" fmla="*/ 220 w 306"/>
                <a:gd name="T5" fmla="*/ 152 h 208"/>
                <a:gd name="T6" fmla="*/ 226 w 306"/>
                <a:gd name="T7" fmla="*/ 0 h 208"/>
                <a:gd name="T8" fmla="*/ 86 w 306"/>
                <a:gd name="T9" fmla="*/ 190 h 208"/>
                <a:gd name="T10" fmla="*/ 78 w 306"/>
                <a:gd name="T11" fmla="*/ 190 h 208"/>
                <a:gd name="T12" fmla="*/ 82 w 306"/>
                <a:gd name="T13" fmla="*/ 0 h 208"/>
                <a:gd name="T14" fmla="*/ 52 w 306"/>
                <a:gd name="T15" fmla="*/ 196 h 208"/>
                <a:gd name="T16" fmla="*/ 38 w 306"/>
                <a:gd name="T17" fmla="*/ 198 h 208"/>
                <a:gd name="T18" fmla="*/ 0 w 306"/>
                <a:gd name="T19" fmla="*/ 202 h 208"/>
                <a:gd name="T20" fmla="*/ 0 w 306"/>
                <a:gd name="T21" fmla="*/ 208 h 208"/>
                <a:gd name="T22" fmla="*/ 54 w 306"/>
                <a:gd name="T23" fmla="*/ 202 h 208"/>
                <a:gd name="T24" fmla="*/ 140 w 306"/>
                <a:gd name="T25" fmla="*/ 186 h 208"/>
                <a:gd name="T26" fmla="*/ 246 w 306"/>
                <a:gd name="T27" fmla="*/ 156 h 208"/>
                <a:gd name="T28" fmla="*/ 306 w 306"/>
                <a:gd name="T29" fmla="*/ 116 h 208"/>
                <a:gd name="T30" fmla="*/ 280 w 306"/>
                <a:gd name="T31" fmla="*/ 128 h 208"/>
                <a:gd name="T32" fmla="*/ 252 w 306"/>
                <a:gd name="T33" fmla="*/ 140 h 208"/>
                <a:gd name="T34" fmla="*/ 140 w 306"/>
                <a:gd name="T35" fmla="*/ 126 h 208"/>
                <a:gd name="T36" fmla="*/ 112 w 306"/>
                <a:gd name="T37" fmla="*/ 134 h 208"/>
                <a:gd name="T38" fmla="*/ 140 w 306"/>
                <a:gd name="T39" fmla="*/ 154 h 208"/>
                <a:gd name="T40" fmla="*/ 104 w 306"/>
                <a:gd name="T41" fmla="*/ 164 h 208"/>
                <a:gd name="T42" fmla="*/ 148 w 306"/>
                <a:gd name="T43" fmla="*/ 98 h 208"/>
                <a:gd name="T44" fmla="*/ 140 w 306"/>
                <a:gd name="T45" fmla="*/ 32 h 208"/>
                <a:gd name="T46" fmla="*/ 112 w 306"/>
                <a:gd name="T47" fmla="*/ 52 h 208"/>
                <a:gd name="T48" fmla="*/ 140 w 306"/>
                <a:gd name="T49" fmla="*/ 60 h 208"/>
                <a:gd name="T50" fmla="*/ 112 w 306"/>
                <a:gd name="T51" fmla="*/ 80 h 208"/>
                <a:gd name="T52" fmla="*/ 104 w 306"/>
                <a:gd name="T53" fmla="*/ 24 h 208"/>
                <a:gd name="T54" fmla="*/ 140 w 306"/>
                <a:gd name="T55" fmla="*/ 32 h 208"/>
                <a:gd name="T56" fmla="*/ 196 w 306"/>
                <a:gd name="T57" fmla="*/ 126 h 208"/>
                <a:gd name="T58" fmla="*/ 168 w 306"/>
                <a:gd name="T59" fmla="*/ 134 h 208"/>
                <a:gd name="T60" fmla="*/ 196 w 306"/>
                <a:gd name="T61" fmla="*/ 154 h 208"/>
                <a:gd name="T62" fmla="*/ 160 w 306"/>
                <a:gd name="T63" fmla="*/ 164 h 208"/>
                <a:gd name="T64" fmla="*/ 204 w 306"/>
                <a:gd name="T65" fmla="*/ 98 h 208"/>
                <a:gd name="T66" fmla="*/ 196 w 306"/>
                <a:gd name="T67" fmla="*/ 32 h 208"/>
                <a:gd name="T68" fmla="*/ 168 w 306"/>
                <a:gd name="T69" fmla="*/ 52 h 208"/>
                <a:gd name="T70" fmla="*/ 196 w 306"/>
                <a:gd name="T71" fmla="*/ 60 h 208"/>
                <a:gd name="T72" fmla="*/ 168 w 306"/>
                <a:gd name="T73" fmla="*/ 80 h 208"/>
                <a:gd name="T74" fmla="*/ 160 w 306"/>
                <a:gd name="T75" fmla="*/ 24 h 208"/>
                <a:gd name="T76" fmla="*/ 196 w 306"/>
                <a:gd name="T77" fmla="*/ 32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6" h="208">
                  <a:moveTo>
                    <a:pt x="252" y="140"/>
                  </a:moveTo>
                  <a:lnTo>
                    <a:pt x="252" y="0"/>
                  </a:lnTo>
                  <a:lnTo>
                    <a:pt x="228" y="0"/>
                  </a:lnTo>
                  <a:lnTo>
                    <a:pt x="228" y="150"/>
                  </a:lnTo>
                  <a:lnTo>
                    <a:pt x="228" y="150"/>
                  </a:lnTo>
                  <a:lnTo>
                    <a:pt x="220" y="152"/>
                  </a:lnTo>
                  <a:lnTo>
                    <a:pt x="220" y="6"/>
                  </a:lnTo>
                  <a:lnTo>
                    <a:pt x="226" y="0"/>
                  </a:lnTo>
                  <a:lnTo>
                    <a:pt x="86" y="0"/>
                  </a:lnTo>
                  <a:lnTo>
                    <a:pt x="86" y="190"/>
                  </a:lnTo>
                  <a:lnTo>
                    <a:pt x="86" y="190"/>
                  </a:lnTo>
                  <a:lnTo>
                    <a:pt x="78" y="190"/>
                  </a:lnTo>
                  <a:lnTo>
                    <a:pt x="78" y="6"/>
                  </a:lnTo>
                  <a:lnTo>
                    <a:pt x="82" y="0"/>
                  </a:lnTo>
                  <a:lnTo>
                    <a:pt x="52" y="0"/>
                  </a:lnTo>
                  <a:lnTo>
                    <a:pt x="52" y="196"/>
                  </a:lnTo>
                  <a:lnTo>
                    <a:pt x="52" y="196"/>
                  </a:lnTo>
                  <a:lnTo>
                    <a:pt x="38" y="198"/>
                  </a:lnTo>
                  <a:lnTo>
                    <a:pt x="38" y="198"/>
                  </a:lnTo>
                  <a:lnTo>
                    <a:pt x="0" y="202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24" y="206"/>
                  </a:lnTo>
                  <a:lnTo>
                    <a:pt x="54" y="202"/>
                  </a:lnTo>
                  <a:lnTo>
                    <a:pt x="94" y="196"/>
                  </a:lnTo>
                  <a:lnTo>
                    <a:pt x="140" y="186"/>
                  </a:lnTo>
                  <a:lnTo>
                    <a:pt x="190" y="172"/>
                  </a:lnTo>
                  <a:lnTo>
                    <a:pt x="246" y="156"/>
                  </a:lnTo>
                  <a:lnTo>
                    <a:pt x="306" y="134"/>
                  </a:lnTo>
                  <a:lnTo>
                    <a:pt x="306" y="116"/>
                  </a:lnTo>
                  <a:lnTo>
                    <a:pt x="306" y="116"/>
                  </a:lnTo>
                  <a:lnTo>
                    <a:pt x="280" y="128"/>
                  </a:lnTo>
                  <a:lnTo>
                    <a:pt x="252" y="140"/>
                  </a:lnTo>
                  <a:lnTo>
                    <a:pt x="252" y="140"/>
                  </a:lnTo>
                  <a:close/>
                  <a:moveTo>
                    <a:pt x="140" y="106"/>
                  </a:moveTo>
                  <a:lnTo>
                    <a:pt x="140" y="126"/>
                  </a:lnTo>
                  <a:lnTo>
                    <a:pt x="112" y="126"/>
                  </a:lnTo>
                  <a:lnTo>
                    <a:pt x="112" y="134"/>
                  </a:lnTo>
                  <a:lnTo>
                    <a:pt x="140" y="134"/>
                  </a:lnTo>
                  <a:lnTo>
                    <a:pt x="140" y="154"/>
                  </a:lnTo>
                  <a:lnTo>
                    <a:pt x="112" y="154"/>
                  </a:lnTo>
                  <a:lnTo>
                    <a:pt x="104" y="164"/>
                  </a:lnTo>
                  <a:lnTo>
                    <a:pt x="104" y="98"/>
                  </a:lnTo>
                  <a:lnTo>
                    <a:pt x="148" y="98"/>
                  </a:lnTo>
                  <a:lnTo>
                    <a:pt x="140" y="106"/>
                  </a:lnTo>
                  <a:close/>
                  <a:moveTo>
                    <a:pt x="140" y="32"/>
                  </a:moveTo>
                  <a:lnTo>
                    <a:pt x="140" y="52"/>
                  </a:lnTo>
                  <a:lnTo>
                    <a:pt x="112" y="52"/>
                  </a:lnTo>
                  <a:lnTo>
                    <a:pt x="112" y="60"/>
                  </a:lnTo>
                  <a:lnTo>
                    <a:pt x="140" y="60"/>
                  </a:lnTo>
                  <a:lnTo>
                    <a:pt x="140" y="80"/>
                  </a:lnTo>
                  <a:lnTo>
                    <a:pt x="112" y="80"/>
                  </a:lnTo>
                  <a:lnTo>
                    <a:pt x="104" y="90"/>
                  </a:lnTo>
                  <a:lnTo>
                    <a:pt x="104" y="24"/>
                  </a:lnTo>
                  <a:lnTo>
                    <a:pt x="148" y="24"/>
                  </a:lnTo>
                  <a:lnTo>
                    <a:pt x="140" y="32"/>
                  </a:lnTo>
                  <a:close/>
                  <a:moveTo>
                    <a:pt x="196" y="106"/>
                  </a:moveTo>
                  <a:lnTo>
                    <a:pt x="196" y="126"/>
                  </a:lnTo>
                  <a:lnTo>
                    <a:pt x="168" y="126"/>
                  </a:lnTo>
                  <a:lnTo>
                    <a:pt x="168" y="134"/>
                  </a:lnTo>
                  <a:lnTo>
                    <a:pt x="196" y="134"/>
                  </a:lnTo>
                  <a:lnTo>
                    <a:pt x="196" y="154"/>
                  </a:lnTo>
                  <a:lnTo>
                    <a:pt x="168" y="154"/>
                  </a:lnTo>
                  <a:lnTo>
                    <a:pt x="160" y="164"/>
                  </a:lnTo>
                  <a:lnTo>
                    <a:pt x="160" y="98"/>
                  </a:lnTo>
                  <a:lnTo>
                    <a:pt x="204" y="98"/>
                  </a:lnTo>
                  <a:lnTo>
                    <a:pt x="196" y="106"/>
                  </a:lnTo>
                  <a:close/>
                  <a:moveTo>
                    <a:pt x="196" y="32"/>
                  </a:moveTo>
                  <a:lnTo>
                    <a:pt x="196" y="52"/>
                  </a:lnTo>
                  <a:lnTo>
                    <a:pt x="168" y="52"/>
                  </a:lnTo>
                  <a:lnTo>
                    <a:pt x="168" y="60"/>
                  </a:lnTo>
                  <a:lnTo>
                    <a:pt x="196" y="60"/>
                  </a:lnTo>
                  <a:lnTo>
                    <a:pt x="196" y="80"/>
                  </a:lnTo>
                  <a:lnTo>
                    <a:pt x="168" y="80"/>
                  </a:lnTo>
                  <a:lnTo>
                    <a:pt x="160" y="90"/>
                  </a:lnTo>
                  <a:lnTo>
                    <a:pt x="160" y="24"/>
                  </a:lnTo>
                  <a:lnTo>
                    <a:pt x="204" y="24"/>
                  </a:lnTo>
                  <a:lnTo>
                    <a:pt x="196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39830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39830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38941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38941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39830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39830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38941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38941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3776662" y="2103438"/>
              <a:ext cx="158750" cy="111125"/>
            </a:xfrm>
            <a:custGeom>
              <a:avLst/>
              <a:gdLst>
                <a:gd name="T0" fmla="*/ 100 w 100"/>
                <a:gd name="T1" fmla="*/ 0 h 70"/>
                <a:gd name="T2" fmla="*/ 74 w 100"/>
                <a:gd name="T3" fmla="*/ 0 h 70"/>
                <a:gd name="T4" fmla="*/ 78 w 100"/>
                <a:gd name="T5" fmla="*/ 4 h 70"/>
                <a:gd name="T6" fmla="*/ 78 w 100"/>
                <a:gd name="T7" fmla="*/ 6 h 70"/>
                <a:gd name="T8" fmla="*/ 78 w 100"/>
                <a:gd name="T9" fmla="*/ 38 h 70"/>
                <a:gd name="T10" fmla="*/ 22 w 100"/>
                <a:gd name="T11" fmla="*/ 0 h 70"/>
                <a:gd name="T12" fmla="*/ 0 w 100"/>
                <a:gd name="T13" fmla="*/ 0 h 70"/>
                <a:gd name="T14" fmla="*/ 2 w 100"/>
                <a:gd name="T15" fmla="*/ 6 h 70"/>
                <a:gd name="T16" fmla="*/ 2 w 100"/>
                <a:gd name="T17" fmla="*/ 64 h 70"/>
                <a:gd name="T18" fmla="*/ 0 w 100"/>
                <a:gd name="T19" fmla="*/ 70 h 70"/>
                <a:gd name="T20" fmla="*/ 26 w 100"/>
                <a:gd name="T21" fmla="*/ 70 h 70"/>
                <a:gd name="T22" fmla="*/ 24 w 100"/>
                <a:gd name="T23" fmla="*/ 64 h 70"/>
                <a:gd name="T24" fmla="*/ 24 w 100"/>
                <a:gd name="T25" fmla="*/ 22 h 70"/>
                <a:gd name="T26" fmla="*/ 78 w 100"/>
                <a:gd name="T27" fmla="*/ 60 h 70"/>
                <a:gd name="T28" fmla="*/ 78 w 100"/>
                <a:gd name="T29" fmla="*/ 64 h 70"/>
                <a:gd name="T30" fmla="*/ 76 w 100"/>
                <a:gd name="T31" fmla="*/ 70 h 70"/>
                <a:gd name="T32" fmla="*/ 100 w 100"/>
                <a:gd name="T33" fmla="*/ 70 h 70"/>
                <a:gd name="T34" fmla="*/ 98 w 100"/>
                <a:gd name="T35" fmla="*/ 64 h 70"/>
                <a:gd name="T36" fmla="*/ 98 w 100"/>
                <a:gd name="T37" fmla="*/ 6 h 70"/>
                <a:gd name="T38" fmla="*/ 100 w 100"/>
                <a:gd name="T39" fmla="*/ 0 h 70"/>
                <a:gd name="T40" fmla="*/ 100 w 100"/>
                <a:gd name="T4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0" h="70">
                  <a:moveTo>
                    <a:pt x="100" y="0"/>
                  </a:moveTo>
                  <a:lnTo>
                    <a:pt x="74" y="0"/>
                  </a:lnTo>
                  <a:lnTo>
                    <a:pt x="78" y="4"/>
                  </a:lnTo>
                  <a:lnTo>
                    <a:pt x="78" y="6"/>
                  </a:lnTo>
                  <a:lnTo>
                    <a:pt x="78" y="38"/>
                  </a:lnTo>
                  <a:lnTo>
                    <a:pt x="22" y="0"/>
                  </a:lnTo>
                  <a:lnTo>
                    <a:pt x="0" y="0"/>
                  </a:lnTo>
                  <a:lnTo>
                    <a:pt x="2" y="6"/>
                  </a:lnTo>
                  <a:lnTo>
                    <a:pt x="2" y="64"/>
                  </a:lnTo>
                  <a:lnTo>
                    <a:pt x="0" y="70"/>
                  </a:lnTo>
                  <a:lnTo>
                    <a:pt x="26" y="70"/>
                  </a:lnTo>
                  <a:lnTo>
                    <a:pt x="24" y="64"/>
                  </a:lnTo>
                  <a:lnTo>
                    <a:pt x="24" y="22"/>
                  </a:lnTo>
                  <a:lnTo>
                    <a:pt x="78" y="60"/>
                  </a:lnTo>
                  <a:lnTo>
                    <a:pt x="78" y="64"/>
                  </a:lnTo>
                  <a:lnTo>
                    <a:pt x="76" y="70"/>
                  </a:lnTo>
                  <a:lnTo>
                    <a:pt x="100" y="70"/>
                  </a:lnTo>
                  <a:lnTo>
                    <a:pt x="98" y="64"/>
                  </a:lnTo>
                  <a:lnTo>
                    <a:pt x="98" y="6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3963987" y="2103438"/>
              <a:ext cx="38100" cy="111125"/>
            </a:xfrm>
            <a:custGeom>
              <a:avLst/>
              <a:gdLst>
                <a:gd name="T0" fmla="*/ 24 w 24"/>
                <a:gd name="T1" fmla="*/ 0 h 70"/>
                <a:gd name="T2" fmla="*/ 0 w 24"/>
                <a:gd name="T3" fmla="*/ 0 h 70"/>
                <a:gd name="T4" fmla="*/ 2 w 24"/>
                <a:gd name="T5" fmla="*/ 4 h 70"/>
                <a:gd name="T6" fmla="*/ 2 w 24"/>
                <a:gd name="T7" fmla="*/ 6 h 70"/>
                <a:gd name="T8" fmla="*/ 2 w 24"/>
                <a:gd name="T9" fmla="*/ 64 h 70"/>
                <a:gd name="T10" fmla="*/ 0 w 24"/>
                <a:gd name="T11" fmla="*/ 70 h 70"/>
                <a:gd name="T12" fmla="*/ 24 w 24"/>
                <a:gd name="T13" fmla="*/ 70 h 70"/>
                <a:gd name="T14" fmla="*/ 22 w 24"/>
                <a:gd name="T15" fmla="*/ 64 h 70"/>
                <a:gd name="T16" fmla="*/ 22 w 24"/>
                <a:gd name="T17" fmla="*/ 6 h 70"/>
                <a:gd name="T18" fmla="*/ 24 w 24"/>
                <a:gd name="T19" fmla="*/ 0 h 70"/>
                <a:gd name="T20" fmla="*/ 24 w 24"/>
                <a:gd name="T2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70">
                  <a:moveTo>
                    <a:pt x="24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64"/>
                  </a:lnTo>
                  <a:lnTo>
                    <a:pt x="0" y="70"/>
                  </a:lnTo>
                  <a:lnTo>
                    <a:pt x="24" y="70"/>
                  </a:lnTo>
                  <a:lnTo>
                    <a:pt x="22" y="64"/>
                  </a:lnTo>
                  <a:lnTo>
                    <a:pt x="22" y="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4030662" y="2103438"/>
              <a:ext cx="139700" cy="111125"/>
            </a:xfrm>
            <a:custGeom>
              <a:avLst/>
              <a:gdLst>
                <a:gd name="T0" fmla="*/ 88 w 88"/>
                <a:gd name="T1" fmla="*/ 0 h 70"/>
                <a:gd name="T2" fmla="*/ 62 w 88"/>
                <a:gd name="T3" fmla="*/ 0 h 70"/>
                <a:gd name="T4" fmla="*/ 64 w 88"/>
                <a:gd name="T5" fmla="*/ 6 h 70"/>
                <a:gd name="T6" fmla="*/ 64 w 88"/>
                <a:gd name="T7" fmla="*/ 54 h 70"/>
                <a:gd name="T8" fmla="*/ 22 w 88"/>
                <a:gd name="T9" fmla="*/ 54 h 70"/>
                <a:gd name="T10" fmla="*/ 22 w 88"/>
                <a:gd name="T11" fmla="*/ 6 h 70"/>
                <a:gd name="T12" fmla="*/ 24 w 88"/>
                <a:gd name="T13" fmla="*/ 0 h 70"/>
                <a:gd name="T14" fmla="*/ 0 w 88"/>
                <a:gd name="T15" fmla="*/ 0 h 70"/>
                <a:gd name="T16" fmla="*/ 2 w 88"/>
                <a:gd name="T17" fmla="*/ 6 h 70"/>
                <a:gd name="T18" fmla="*/ 2 w 88"/>
                <a:gd name="T19" fmla="*/ 58 h 70"/>
                <a:gd name="T20" fmla="*/ 18 w 88"/>
                <a:gd name="T21" fmla="*/ 70 h 70"/>
                <a:gd name="T22" fmla="*/ 68 w 88"/>
                <a:gd name="T23" fmla="*/ 70 h 70"/>
                <a:gd name="T24" fmla="*/ 84 w 88"/>
                <a:gd name="T25" fmla="*/ 58 h 70"/>
                <a:gd name="T26" fmla="*/ 84 w 88"/>
                <a:gd name="T27" fmla="*/ 6 h 70"/>
                <a:gd name="T28" fmla="*/ 88 w 88"/>
                <a:gd name="T29" fmla="*/ 0 h 70"/>
                <a:gd name="T30" fmla="*/ 88 w 88"/>
                <a:gd name="T3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70">
                  <a:moveTo>
                    <a:pt x="88" y="0"/>
                  </a:moveTo>
                  <a:lnTo>
                    <a:pt x="62" y="0"/>
                  </a:lnTo>
                  <a:lnTo>
                    <a:pt x="64" y="6"/>
                  </a:lnTo>
                  <a:lnTo>
                    <a:pt x="64" y="54"/>
                  </a:lnTo>
                  <a:lnTo>
                    <a:pt x="22" y="54"/>
                  </a:lnTo>
                  <a:lnTo>
                    <a:pt x="22" y="6"/>
                  </a:lnTo>
                  <a:lnTo>
                    <a:pt x="24" y="0"/>
                  </a:lnTo>
                  <a:lnTo>
                    <a:pt x="0" y="0"/>
                  </a:lnTo>
                  <a:lnTo>
                    <a:pt x="2" y="6"/>
                  </a:lnTo>
                  <a:lnTo>
                    <a:pt x="2" y="58"/>
                  </a:lnTo>
                  <a:lnTo>
                    <a:pt x="18" y="70"/>
                  </a:lnTo>
                  <a:lnTo>
                    <a:pt x="68" y="70"/>
                  </a:lnTo>
                  <a:lnTo>
                    <a:pt x="84" y="58"/>
                  </a:lnTo>
                  <a:lnTo>
                    <a:pt x="84" y="6"/>
                  </a:lnTo>
                  <a:lnTo>
                    <a:pt x="88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3346" y="6326765"/>
            <a:ext cx="6478054" cy="302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Managing College Costs</a:t>
            </a:r>
            <a:endParaRPr lang="en-US" dirty="0"/>
          </a:p>
        </p:txBody>
      </p:sp>
      <p:sp>
        <p:nvSpPr>
          <p:cNvPr id="29" name="Holder 6"/>
          <p:cNvSpPr>
            <a:spLocks noGrp="1"/>
          </p:cNvSpPr>
          <p:nvPr>
            <p:ph type="sldNum" sz="quarter" idx="4"/>
          </p:nvPr>
        </p:nvSpPr>
        <p:spPr>
          <a:xfrm>
            <a:off x="288925" y="6327775"/>
            <a:ext cx="473075" cy="2841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ヒラギノ角ゴ Pro W3" pitchFamily="-107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 userDrawn="1"/>
        </p:nvSpPr>
        <p:spPr>
          <a:xfrm>
            <a:off x="426362" y="1169987"/>
            <a:ext cx="8278954" cy="451061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D00A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6362" y="381030"/>
            <a:ext cx="8267144" cy="553998"/>
          </a:xfrm>
        </p:spPr>
        <p:txBody>
          <a:bodyPr lIns="0" tIns="0" rIns="0" bIns="0"/>
          <a:lstStyle>
            <a:lvl1pPr>
              <a:defRPr sz="3600" b="0" i="0">
                <a:solidFill>
                  <a:srgbClr val="D00A2C"/>
                </a:solidFill>
                <a:latin typeface="Times New Roman"/>
                <a:cs typeface="Times New Roman"/>
              </a:defRPr>
            </a:lvl1pPr>
          </a:lstStyle>
          <a:p>
            <a:endParaRPr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 hasCustomPrompt="1"/>
          </p:nvPr>
        </p:nvSpPr>
        <p:spPr>
          <a:xfrm>
            <a:off x="685800" y="1371599"/>
            <a:ext cx="7754659" cy="4176539"/>
          </a:xfrm>
        </p:spPr>
        <p:txBody>
          <a:bodyPr lIns="0"/>
          <a:lstStyle>
            <a:lvl1pPr marL="342900" indent="-342900">
              <a:lnSpc>
                <a:spcPct val="100000"/>
              </a:lnSpc>
              <a:spcAft>
                <a:spcPts val="1600"/>
              </a:spcAft>
              <a:buFont typeface="Arial" panose="020B0604020202020204" pitchFamily="34" charset="0"/>
              <a:buChar char="•"/>
              <a:defRPr sz="2400"/>
            </a:lvl1pPr>
            <a:lvl2pPr>
              <a:lnSpc>
                <a:spcPct val="100000"/>
              </a:lnSpc>
              <a:spcBef>
                <a:spcPts val="0"/>
              </a:spcBef>
              <a:defRPr sz="15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8358964" y="5791200"/>
            <a:ext cx="480236" cy="838230"/>
            <a:chOff x="3709987" y="1414463"/>
            <a:chExt cx="523875" cy="914400"/>
          </a:xfrm>
        </p:grpSpPr>
        <p:sp>
          <p:nvSpPr>
            <p:cNvPr id="28" name="Freeform 45"/>
            <p:cNvSpPr>
              <a:spLocks/>
            </p:cNvSpPr>
            <p:nvPr/>
          </p:nvSpPr>
          <p:spPr bwMode="auto">
            <a:xfrm>
              <a:off x="3709987" y="1414463"/>
              <a:ext cx="523875" cy="914400"/>
            </a:xfrm>
            <a:custGeom>
              <a:avLst/>
              <a:gdLst>
                <a:gd name="T0" fmla="*/ 330 w 330"/>
                <a:gd name="T1" fmla="*/ 54 h 576"/>
                <a:gd name="T2" fmla="*/ 164 w 330"/>
                <a:gd name="T3" fmla="*/ 0 h 576"/>
                <a:gd name="T4" fmla="*/ 0 w 330"/>
                <a:gd name="T5" fmla="*/ 54 h 576"/>
                <a:gd name="T6" fmla="*/ 0 w 330"/>
                <a:gd name="T7" fmla="*/ 522 h 576"/>
                <a:gd name="T8" fmla="*/ 164 w 330"/>
                <a:gd name="T9" fmla="*/ 576 h 576"/>
                <a:gd name="T10" fmla="*/ 330 w 330"/>
                <a:gd name="T11" fmla="*/ 522 h 576"/>
                <a:gd name="T12" fmla="*/ 330 w 330"/>
                <a:gd name="T13" fmla="*/ 54 h 576"/>
                <a:gd name="T14" fmla="*/ 330 w 330"/>
                <a:gd name="T15" fmla="*/ 54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0" h="576">
                  <a:moveTo>
                    <a:pt x="330" y="54"/>
                  </a:moveTo>
                  <a:lnTo>
                    <a:pt x="164" y="0"/>
                  </a:lnTo>
                  <a:lnTo>
                    <a:pt x="0" y="54"/>
                  </a:lnTo>
                  <a:lnTo>
                    <a:pt x="0" y="522"/>
                  </a:lnTo>
                  <a:lnTo>
                    <a:pt x="164" y="576"/>
                  </a:lnTo>
                  <a:lnTo>
                    <a:pt x="330" y="522"/>
                  </a:lnTo>
                  <a:lnTo>
                    <a:pt x="330" y="54"/>
                  </a:lnTo>
                  <a:lnTo>
                    <a:pt x="330" y="54"/>
                  </a:lnTo>
                  <a:close/>
                </a:path>
              </a:pathLst>
            </a:custGeom>
            <a:solidFill>
              <a:srgbClr val="A1A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3729037" y="1979613"/>
              <a:ext cx="485775" cy="330200"/>
            </a:xfrm>
            <a:custGeom>
              <a:avLst/>
              <a:gdLst>
                <a:gd name="T0" fmla="*/ 0 w 306"/>
                <a:gd name="T1" fmla="*/ 158 h 208"/>
                <a:gd name="T2" fmla="*/ 152 w 306"/>
                <a:gd name="T3" fmla="*/ 208 h 208"/>
                <a:gd name="T4" fmla="*/ 306 w 306"/>
                <a:gd name="T5" fmla="*/ 158 h 208"/>
                <a:gd name="T6" fmla="*/ 306 w 306"/>
                <a:gd name="T7" fmla="*/ 0 h 208"/>
                <a:gd name="T8" fmla="*/ 306 w 306"/>
                <a:gd name="T9" fmla="*/ 0 h 208"/>
                <a:gd name="T10" fmla="*/ 270 w 306"/>
                <a:gd name="T11" fmla="*/ 14 h 208"/>
                <a:gd name="T12" fmla="*/ 232 w 306"/>
                <a:gd name="T13" fmla="*/ 24 h 208"/>
                <a:gd name="T14" fmla="*/ 194 w 306"/>
                <a:gd name="T15" fmla="*/ 34 h 208"/>
                <a:gd name="T16" fmla="*/ 156 w 306"/>
                <a:gd name="T17" fmla="*/ 44 h 208"/>
                <a:gd name="T18" fmla="*/ 118 w 306"/>
                <a:gd name="T19" fmla="*/ 50 h 208"/>
                <a:gd name="T20" fmla="*/ 78 w 306"/>
                <a:gd name="T21" fmla="*/ 56 h 208"/>
                <a:gd name="T22" fmla="*/ 40 w 306"/>
                <a:gd name="T23" fmla="*/ 62 h 208"/>
                <a:gd name="T24" fmla="*/ 0 w 306"/>
                <a:gd name="T25" fmla="*/ 64 h 208"/>
                <a:gd name="T26" fmla="*/ 0 w 306"/>
                <a:gd name="T27" fmla="*/ 158 h 208"/>
                <a:gd name="T28" fmla="*/ 0 w 306"/>
                <a:gd name="T29" fmla="*/ 15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6" h="208">
                  <a:moveTo>
                    <a:pt x="0" y="158"/>
                  </a:moveTo>
                  <a:lnTo>
                    <a:pt x="152" y="208"/>
                  </a:lnTo>
                  <a:lnTo>
                    <a:pt x="306" y="158"/>
                  </a:lnTo>
                  <a:lnTo>
                    <a:pt x="306" y="0"/>
                  </a:lnTo>
                  <a:lnTo>
                    <a:pt x="306" y="0"/>
                  </a:lnTo>
                  <a:lnTo>
                    <a:pt x="270" y="14"/>
                  </a:lnTo>
                  <a:lnTo>
                    <a:pt x="232" y="24"/>
                  </a:lnTo>
                  <a:lnTo>
                    <a:pt x="194" y="34"/>
                  </a:lnTo>
                  <a:lnTo>
                    <a:pt x="156" y="44"/>
                  </a:lnTo>
                  <a:lnTo>
                    <a:pt x="118" y="50"/>
                  </a:lnTo>
                  <a:lnTo>
                    <a:pt x="78" y="56"/>
                  </a:lnTo>
                  <a:lnTo>
                    <a:pt x="40" y="62"/>
                  </a:lnTo>
                  <a:lnTo>
                    <a:pt x="0" y="64"/>
                  </a:lnTo>
                  <a:lnTo>
                    <a:pt x="0" y="158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CF0C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3729037" y="1433513"/>
              <a:ext cx="485775" cy="625475"/>
            </a:xfrm>
            <a:custGeom>
              <a:avLst/>
              <a:gdLst>
                <a:gd name="T0" fmla="*/ 252 w 306"/>
                <a:gd name="T1" fmla="*/ 332 h 394"/>
                <a:gd name="T2" fmla="*/ 252 w 306"/>
                <a:gd name="T3" fmla="*/ 332 h 394"/>
                <a:gd name="T4" fmla="*/ 280 w 306"/>
                <a:gd name="T5" fmla="*/ 320 h 394"/>
                <a:gd name="T6" fmla="*/ 306 w 306"/>
                <a:gd name="T7" fmla="*/ 308 h 394"/>
                <a:gd name="T8" fmla="*/ 306 w 306"/>
                <a:gd name="T9" fmla="*/ 52 h 394"/>
                <a:gd name="T10" fmla="*/ 152 w 306"/>
                <a:gd name="T11" fmla="*/ 0 h 394"/>
                <a:gd name="T12" fmla="*/ 152 w 306"/>
                <a:gd name="T13" fmla="*/ 0 h 394"/>
                <a:gd name="T14" fmla="*/ 0 w 306"/>
                <a:gd name="T15" fmla="*/ 52 h 394"/>
                <a:gd name="T16" fmla="*/ 0 w 306"/>
                <a:gd name="T17" fmla="*/ 394 h 394"/>
                <a:gd name="T18" fmla="*/ 0 w 306"/>
                <a:gd name="T19" fmla="*/ 394 h 394"/>
                <a:gd name="T20" fmla="*/ 38 w 306"/>
                <a:gd name="T21" fmla="*/ 390 h 394"/>
                <a:gd name="T22" fmla="*/ 38 w 306"/>
                <a:gd name="T23" fmla="*/ 390 h 394"/>
                <a:gd name="T24" fmla="*/ 52 w 306"/>
                <a:gd name="T25" fmla="*/ 388 h 394"/>
                <a:gd name="T26" fmla="*/ 252 w 306"/>
                <a:gd name="T27" fmla="*/ 332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6" h="394">
                  <a:moveTo>
                    <a:pt x="252" y="332"/>
                  </a:moveTo>
                  <a:lnTo>
                    <a:pt x="252" y="332"/>
                  </a:lnTo>
                  <a:lnTo>
                    <a:pt x="280" y="320"/>
                  </a:lnTo>
                  <a:lnTo>
                    <a:pt x="306" y="308"/>
                  </a:lnTo>
                  <a:lnTo>
                    <a:pt x="306" y="52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0" y="52"/>
                  </a:lnTo>
                  <a:lnTo>
                    <a:pt x="0" y="394"/>
                  </a:lnTo>
                  <a:lnTo>
                    <a:pt x="0" y="394"/>
                  </a:lnTo>
                  <a:lnTo>
                    <a:pt x="38" y="390"/>
                  </a:lnTo>
                  <a:lnTo>
                    <a:pt x="38" y="390"/>
                  </a:lnTo>
                  <a:lnTo>
                    <a:pt x="52" y="388"/>
                  </a:lnTo>
                  <a:lnTo>
                    <a:pt x="252" y="3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4078287" y="1738313"/>
              <a:ext cx="9525" cy="9525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6 h 6"/>
                <a:gd name="T4" fmla="*/ 6 w 6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6">
                  <a:moveTo>
                    <a:pt x="6" y="0"/>
                  </a:moveTo>
                  <a:lnTo>
                    <a:pt x="0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 flipH="1">
              <a:off x="4078287" y="1738313"/>
              <a:ext cx="9525" cy="952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3798887" y="1535113"/>
              <a:ext cx="342900" cy="187325"/>
            </a:xfrm>
            <a:custGeom>
              <a:avLst/>
              <a:gdLst>
                <a:gd name="T0" fmla="*/ 216 w 216"/>
                <a:gd name="T1" fmla="*/ 118 h 118"/>
                <a:gd name="T2" fmla="*/ 208 w 216"/>
                <a:gd name="T3" fmla="*/ 96 h 118"/>
                <a:gd name="T4" fmla="*/ 208 w 216"/>
                <a:gd name="T5" fmla="*/ 46 h 118"/>
                <a:gd name="T6" fmla="*/ 204 w 216"/>
                <a:gd name="T7" fmla="*/ 22 h 118"/>
                <a:gd name="T8" fmla="*/ 204 w 216"/>
                <a:gd name="T9" fmla="*/ 16 h 118"/>
                <a:gd name="T10" fmla="*/ 204 w 216"/>
                <a:gd name="T11" fmla="*/ 8 h 118"/>
                <a:gd name="T12" fmla="*/ 202 w 216"/>
                <a:gd name="T13" fmla="*/ 6 h 118"/>
                <a:gd name="T14" fmla="*/ 202 w 216"/>
                <a:gd name="T15" fmla="*/ 0 h 118"/>
                <a:gd name="T16" fmla="*/ 198 w 216"/>
                <a:gd name="T17" fmla="*/ 0 h 118"/>
                <a:gd name="T18" fmla="*/ 196 w 216"/>
                <a:gd name="T19" fmla="*/ 6 h 118"/>
                <a:gd name="T20" fmla="*/ 194 w 216"/>
                <a:gd name="T21" fmla="*/ 8 h 118"/>
                <a:gd name="T22" fmla="*/ 196 w 216"/>
                <a:gd name="T23" fmla="*/ 16 h 118"/>
                <a:gd name="T24" fmla="*/ 190 w 216"/>
                <a:gd name="T25" fmla="*/ 32 h 118"/>
                <a:gd name="T26" fmla="*/ 188 w 216"/>
                <a:gd name="T27" fmla="*/ 54 h 118"/>
                <a:gd name="T28" fmla="*/ 184 w 216"/>
                <a:gd name="T29" fmla="*/ 76 h 118"/>
                <a:gd name="T30" fmla="*/ 162 w 216"/>
                <a:gd name="T31" fmla="*/ 94 h 118"/>
                <a:gd name="T32" fmla="*/ 166 w 216"/>
                <a:gd name="T33" fmla="*/ 76 h 118"/>
                <a:gd name="T34" fmla="*/ 162 w 216"/>
                <a:gd name="T35" fmla="*/ 72 h 118"/>
                <a:gd name="T36" fmla="*/ 158 w 216"/>
                <a:gd name="T37" fmla="*/ 60 h 118"/>
                <a:gd name="T38" fmla="*/ 158 w 216"/>
                <a:gd name="T39" fmla="*/ 52 h 118"/>
                <a:gd name="T40" fmla="*/ 150 w 216"/>
                <a:gd name="T41" fmla="*/ 52 h 118"/>
                <a:gd name="T42" fmla="*/ 150 w 216"/>
                <a:gd name="T43" fmla="*/ 60 h 118"/>
                <a:gd name="T44" fmla="*/ 150 w 216"/>
                <a:gd name="T45" fmla="*/ 74 h 118"/>
                <a:gd name="T46" fmla="*/ 142 w 216"/>
                <a:gd name="T47" fmla="*/ 94 h 118"/>
                <a:gd name="T48" fmla="*/ 130 w 216"/>
                <a:gd name="T49" fmla="*/ 76 h 118"/>
                <a:gd name="T50" fmla="*/ 120 w 216"/>
                <a:gd name="T51" fmla="*/ 64 h 118"/>
                <a:gd name="T52" fmla="*/ 116 w 216"/>
                <a:gd name="T53" fmla="*/ 50 h 118"/>
                <a:gd name="T54" fmla="*/ 112 w 216"/>
                <a:gd name="T55" fmla="*/ 38 h 118"/>
                <a:gd name="T56" fmla="*/ 114 w 216"/>
                <a:gd name="T57" fmla="*/ 26 h 118"/>
                <a:gd name="T58" fmla="*/ 112 w 216"/>
                <a:gd name="T59" fmla="*/ 24 h 118"/>
                <a:gd name="T60" fmla="*/ 112 w 216"/>
                <a:gd name="T61" fmla="*/ 22 h 118"/>
                <a:gd name="T62" fmla="*/ 108 w 216"/>
                <a:gd name="T63" fmla="*/ 18 h 118"/>
                <a:gd name="T64" fmla="*/ 106 w 216"/>
                <a:gd name="T65" fmla="*/ 22 h 118"/>
                <a:gd name="T66" fmla="*/ 106 w 216"/>
                <a:gd name="T67" fmla="*/ 24 h 118"/>
                <a:gd name="T68" fmla="*/ 104 w 216"/>
                <a:gd name="T69" fmla="*/ 26 h 118"/>
                <a:gd name="T70" fmla="*/ 106 w 216"/>
                <a:gd name="T71" fmla="*/ 38 h 118"/>
                <a:gd name="T72" fmla="*/ 100 w 216"/>
                <a:gd name="T73" fmla="*/ 50 h 118"/>
                <a:gd name="T74" fmla="*/ 92 w 216"/>
                <a:gd name="T75" fmla="*/ 76 h 118"/>
                <a:gd name="T76" fmla="*/ 70 w 216"/>
                <a:gd name="T77" fmla="*/ 94 h 118"/>
                <a:gd name="T78" fmla="*/ 76 w 216"/>
                <a:gd name="T79" fmla="*/ 76 h 118"/>
                <a:gd name="T80" fmla="*/ 72 w 216"/>
                <a:gd name="T81" fmla="*/ 72 h 118"/>
                <a:gd name="T82" fmla="*/ 68 w 216"/>
                <a:gd name="T83" fmla="*/ 60 h 118"/>
                <a:gd name="T84" fmla="*/ 68 w 216"/>
                <a:gd name="T85" fmla="*/ 52 h 118"/>
                <a:gd name="T86" fmla="*/ 58 w 216"/>
                <a:gd name="T87" fmla="*/ 52 h 118"/>
                <a:gd name="T88" fmla="*/ 60 w 216"/>
                <a:gd name="T89" fmla="*/ 60 h 118"/>
                <a:gd name="T90" fmla="*/ 58 w 216"/>
                <a:gd name="T91" fmla="*/ 74 h 118"/>
                <a:gd name="T92" fmla="*/ 50 w 216"/>
                <a:gd name="T93" fmla="*/ 94 h 118"/>
                <a:gd name="T94" fmla="*/ 40 w 216"/>
                <a:gd name="T95" fmla="*/ 76 h 118"/>
                <a:gd name="T96" fmla="*/ 28 w 216"/>
                <a:gd name="T97" fmla="*/ 64 h 118"/>
                <a:gd name="T98" fmla="*/ 26 w 216"/>
                <a:gd name="T99" fmla="*/ 58 h 118"/>
                <a:gd name="T100" fmla="*/ 24 w 216"/>
                <a:gd name="T101" fmla="*/ 36 h 118"/>
                <a:gd name="T102" fmla="*/ 20 w 216"/>
                <a:gd name="T103" fmla="*/ 22 h 118"/>
                <a:gd name="T104" fmla="*/ 22 w 216"/>
                <a:gd name="T105" fmla="*/ 8 h 118"/>
                <a:gd name="T106" fmla="*/ 22 w 216"/>
                <a:gd name="T107" fmla="*/ 8 h 118"/>
                <a:gd name="T108" fmla="*/ 20 w 216"/>
                <a:gd name="T109" fmla="*/ 4 h 118"/>
                <a:gd name="T110" fmla="*/ 16 w 216"/>
                <a:gd name="T111" fmla="*/ 0 h 118"/>
                <a:gd name="T112" fmla="*/ 12 w 216"/>
                <a:gd name="T113" fmla="*/ 4 h 118"/>
                <a:gd name="T114" fmla="*/ 14 w 216"/>
                <a:gd name="T115" fmla="*/ 6 h 118"/>
                <a:gd name="T116" fmla="*/ 10 w 216"/>
                <a:gd name="T117" fmla="*/ 8 h 118"/>
                <a:gd name="T118" fmla="*/ 14 w 216"/>
                <a:gd name="T119" fmla="*/ 22 h 118"/>
                <a:gd name="T120" fmla="*/ 10 w 216"/>
                <a:gd name="T121" fmla="*/ 36 h 118"/>
                <a:gd name="T122" fmla="*/ 8 w 216"/>
                <a:gd name="T123" fmla="*/ 6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6" h="118">
                  <a:moveTo>
                    <a:pt x="0" y="118"/>
                  </a:moveTo>
                  <a:lnTo>
                    <a:pt x="0" y="118"/>
                  </a:lnTo>
                  <a:lnTo>
                    <a:pt x="216" y="118"/>
                  </a:lnTo>
                  <a:lnTo>
                    <a:pt x="216" y="118"/>
                  </a:lnTo>
                  <a:lnTo>
                    <a:pt x="208" y="106"/>
                  </a:lnTo>
                  <a:lnTo>
                    <a:pt x="208" y="96"/>
                  </a:lnTo>
                  <a:lnTo>
                    <a:pt x="208" y="60"/>
                  </a:lnTo>
                  <a:lnTo>
                    <a:pt x="212" y="54"/>
                  </a:lnTo>
                  <a:lnTo>
                    <a:pt x="208" y="46"/>
                  </a:lnTo>
                  <a:lnTo>
                    <a:pt x="208" y="36"/>
                  </a:lnTo>
                  <a:lnTo>
                    <a:pt x="210" y="32"/>
                  </a:lnTo>
                  <a:lnTo>
                    <a:pt x="204" y="22"/>
                  </a:lnTo>
                  <a:lnTo>
                    <a:pt x="202" y="22"/>
                  </a:lnTo>
                  <a:lnTo>
                    <a:pt x="202" y="22"/>
                  </a:lnTo>
                  <a:lnTo>
                    <a:pt x="204" y="16"/>
                  </a:lnTo>
                  <a:lnTo>
                    <a:pt x="206" y="8"/>
                  </a:lnTo>
                  <a:lnTo>
                    <a:pt x="206" y="8"/>
                  </a:lnTo>
                  <a:lnTo>
                    <a:pt x="204" y="8"/>
                  </a:lnTo>
                  <a:lnTo>
                    <a:pt x="204" y="8"/>
                  </a:lnTo>
                  <a:lnTo>
                    <a:pt x="202" y="6"/>
                  </a:lnTo>
                  <a:lnTo>
                    <a:pt x="202" y="6"/>
                  </a:lnTo>
                  <a:lnTo>
                    <a:pt x="204" y="4"/>
                  </a:lnTo>
                  <a:lnTo>
                    <a:pt x="204" y="4"/>
                  </a:lnTo>
                  <a:lnTo>
                    <a:pt x="202" y="0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198" y="0"/>
                  </a:lnTo>
                  <a:lnTo>
                    <a:pt x="196" y="4"/>
                  </a:lnTo>
                  <a:lnTo>
                    <a:pt x="196" y="4"/>
                  </a:lnTo>
                  <a:lnTo>
                    <a:pt x="196" y="6"/>
                  </a:lnTo>
                  <a:lnTo>
                    <a:pt x="196" y="6"/>
                  </a:lnTo>
                  <a:lnTo>
                    <a:pt x="196" y="8"/>
                  </a:lnTo>
                  <a:lnTo>
                    <a:pt x="194" y="8"/>
                  </a:lnTo>
                  <a:lnTo>
                    <a:pt x="194" y="8"/>
                  </a:lnTo>
                  <a:lnTo>
                    <a:pt x="194" y="8"/>
                  </a:lnTo>
                  <a:lnTo>
                    <a:pt x="196" y="16"/>
                  </a:lnTo>
                  <a:lnTo>
                    <a:pt x="196" y="22"/>
                  </a:lnTo>
                  <a:lnTo>
                    <a:pt x="196" y="22"/>
                  </a:lnTo>
                  <a:lnTo>
                    <a:pt x="190" y="32"/>
                  </a:lnTo>
                  <a:lnTo>
                    <a:pt x="192" y="36"/>
                  </a:lnTo>
                  <a:lnTo>
                    <a:pt x="192" y="46"/>
                  </a:lnTo>
                  <a:lnTo>
                    <a:pt x="188" y="54"/>
                  </a:lnTo>
                  <a:lnTo>
                    <a:pt x="190" y="58"/>
                  </a:lnTo>
                  <a:lnTo>
                    <a:pt x="184" y="58"/>
                  </a:lnTo>
                  <a:lnTo>
                    <a:pt x="184" y="76"/>
                  </a:lnTo>
                  <a:lnTo>
                    <a:pt x="178" y="76"/>
                  </a:lnTo>
                  <a:lnTo>
                    <a:pt x="178" y="94"/>
                  </a:lnTo>
                  <a:lnTo>
                    <a:pt x="162" y="94"/>
                  </a:lnTo>
                  <a:lnTo>
                    <a:pt x="162" y="82"/>
                  </a:lnTo>
                  <a:lnTo>
                    <a:pt x="166" y="76"/>
                  </a:lnTo>
                  <a:lnTo>
                    <a:pt x="166" y="76"/>
                  </a:lnTo>
                  <a:lnTo>
                    <a:pt x="160" y="76"/>
                  </a:lnTo>
                  <a:lnTo>
                    <a:pt x="160" y="74"/>
                  </a:lnTo>
                  <a:lnTo>
                    <a:pt x="162" y="72"/>
                  </a:lnTo>
                  <a:lnTo>
                    <a:pt x="156" y="64"/>
                  </a:lnTo>
                  <a:lnTo>
                    <a:pt x="156" y="64"/>
                  </a:lnTo>
                  <a:lnTo>
                    <a:pt x="158" y="60"/>
                  </a:lnTo>
                  <a:lnTo>
                    <a:pt x="160" y="52"/>
                  </a:lnTo>
                  <a:lnTo>
                    <a:pt x="160" y="52"/>
                  </a:lnTo>
                  <a:lnTo>
                    <a:pt x="158" y="52"/>
                  </a:lnTo>
                  <a:lnTo>
                    <a:pt x="158" y="52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0" y="60"/>
                  </a:lnTo>
                  <a:lnTo>
                    <a:pt x="152" y="64"/>
                  </a:lnTo>
                  <a:lnTo>
                    <a:pt x="146" y="72"/>
                  </a:lnTo>
                  <a:lnTo>
                    <a:pt x="150" y="74"/>
                  </a:lnTo>
                  <a:lnTo>
                    <a:pt x="150" y="76"/>
                  </a:lnTo>
                  <a:lnTo>
                    <a:pt x="142" y="76"/>
                  </a:lnTo>
                  <a:lnTo>
                    <a:pt x="142" y="94"/>
                  </a:lnTo>
                  <a:lnTo>
                    <a:pt x="126" y="94"/>
                  </a:lnTo>
                  <a:lnTo>
                    <a:pt x="126" y="82"/>
                  </a:lnTo>
                  <a:lnTo>
                    <a:pt x="130" y="76"/>
                  </a:lnTo>
                  <a:lnTo>
                    <a:pt x="130" y="76"/>
                  </a:lnTo>
                  <a:lnTo>
                    <a:pt x="120" y="76"/>
                  </a:lnTo>
                  <a:lnTo>
                    <a:pt x="120" y="64"/>
                  </a:lnTo>
                  <a:lnTo>
                    <a:pt x="124" y="60"/>
                  </a:lnTo>
                  <a:lnTo>
                    <a:pt x="116" y="60"/>
                  </a:lnTo>
                  <a:lnTo>
                    <a:pt x="116" y="50"/>
                  </a:lnTo>
                  <a:lnTo>
                    <a:pt x="118" y="46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2" y="32"/>
                  </a:lnTo>
                  <a:lnTo>
                    <a:pt x="114" y="26"/>
                  </a:lnTo>
                  <a:lnTo>
                    <a:pt x="114" y="2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2"/>
                  </a:lnTo>
                  <a:lnTo>
                    <a:pt x="112" y="22"/>
                  </a:lnTo>
                  <a:lnTo>
                    <a:pt x="110" y="18"/>
                  </a:lnTo>
                  <a:lnTo>
                    <a:pt x="108" y="18"/>
                  </a:lnTo>
                  <a:lnTo>
                    <a:pt x="108" y="18"/>
                  </a:lnTo>
                  <a:lnTo>
                    <a:pt x="106" y="18"/>
                  </a:lnTo>
                  <a:lnTo>
                    <a:pt x="106" y="22"/>
                  </a:lnTo>
                  <a:lnTo>
                    <a:pt x="106" y="22"/>
                  </a:lnTo>
                  <a:lnTo>
                    <a:pt x="106" y="24"/>
                  </a:lnTo>
                  <a:lnTo>
                    <a:pt x="106" y="24"/>
                  </a:lnTo>
                  <a:lnTo>
                    <a:pt x="104" y="24"/>
                  </a:lnTo>
                  <a:lnTo>
                    <a:pt x="104" y="24"/>
                  </a:lnTo>
                  <a:lnTo>
                    <a:pt x="104" y="26"/>
                  </a:lnTo>
                  <a:lnTo>
                    <a:pt x="104" y="26"/>
                  </a:lnTo>
                  <a:lnTo>
                    <a:pt x="104" y="32"/>
                  </a:lnTo>
                  <a:lnTo>
                    <a:pt x="106" y="38"/>
                  </a:lnTo>
                  <a:lnTo>
                    <a:pt x="104" y="38"/>
                  </a:lnTo>
                  <a:lnTo>
                    <a:pt x="98" y="46"/>
                  </a:lnTo>
                  <a:lnTo>
                    <a:pt x="100" y="50"/>
                  </a:lnTo>
                  <a:lnTo>
                    <a:pt x="100" y="60"/>
                  </a:lnTo>
                  <a:lnTo>
                    <a:pt x="92" y="60"/>
                  </a:lnTo>
                  <a:lnTo>
                    <a:pt x="92" y="76"/>
                  </a:lnTo>
                  <a:lnTo>
                    <a:pt x="86" y="76"/>
                  </a:lnTo>
                  <a:lnTo>
                    <a:pt x="86" y="94"/>
                  </a:lnTo>
                  <a:lnTo>
                    <a:pt x="70" y="94"/>
                  </a:lnTo>
                  <a:lnTo>
                    <a:pt x="70" y="82"/>
                  </a:lnTo>
                  <a:lnTo>
                    <a:pt x="76" y="76"/>
                  </a:lnTo>
                  <a:lnTo>
                    <a:pt x="76" y="76"/>
                  </a:lnTo>
                  <a:lnTo>
                    <a:pt x="68" y="76"/>
                  </a:lnTo>
                  <a:lnTo>
                    <a:pt x="68" y="74"/>
                  </a:lnTo>
                  <a:lnTo>
                    <a:pt x="72" y="72"/>
                  </a:lnTo>
                  <a:lnTo>
                    <a:pt x="66" y="64"/>
                  </a:lnTo>
                  <a:lnTo>
                    <a:pt x="66" y="64"/>
                  </a:lnTo>
                  <a:lnTo>
                    <a:pt x="68" y="60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0" y="52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60" y="60"/>
                  </a:lnTo>
                  <a:lnTo>
                    <a:pt x="60" y="64"/>
                  </a:lnTo>
                  <a:lnTo>
                    <a:pt x="54" y="72"/>
                  </a:lnTo>
                  <a:lnTo>
                    <a:pt x="58" y="74"/>
                  </a:lnTo>
                  <a:lnTo>
                    <a:pt x="58" y="76"/>
                  </a:lnTo>
                  <a:lnTo>
                    <a:pt x="50" y="76"/>
                  </a:lnTo>
                  <a:lnTo>
                    <a:pt x="50" y="94"/>
                  </a:lnTo>
                  <a:lnTo>
                    <a:pt x="34" y="94"/>
                  </a:lnTo>
                  <a:lnTo>
                    <a:pt x="34" y="82"/>
                  </a:lnTo>
                  <a:lnTo>
                    <a:pt x="40" y="76"/>
                  </a:lnTo>
                  <a:lnTo>
                    <a:pt x="40" y="76"/>
                  </a:lnTo>
                  <a:lnTo>
                    <a:pt x="28" y="76"/>
                  </a:lnTo>
                  <a:lnTo>
                    <a:pt x="28" y="64"/>
                  </a:lnTo>
                  <a:lnTo>
                    <a:pt x="34" y="58"/>
                  </a:lnTo>
                  <a:lnTo>
                    <a:pt x="34" y="58"/>
                  </a:lnTo>
                  <a:lnTo>
                    <a:pt x="26" y="58"/>
                  </a:lnTo>
                  <a:lnTo>
                    <a:pt x="30" y="54"/>
                  </a:lnTo>
                  <a:lnTo>
                    <a:pt x="24" y="46"/>
                  </a:lnTo>
                  <a:lnTo>
                    <a:pt x="24" y="36"/>
                  </a:lnTo>
                  <a:lnTo>
                    <a:pt x="26" y="32"/>
                  </a:lnTo>
                  <a:lnTo>
                    <a:pt x="22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2" y="1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6"/>
                  </a:lnTo>
                  <a:lnTo>
                    <a:pt x="14" y="22"/>
                  </a:lnTo>
                  <a:lnTo>
                    <a:pt x="12" y="22"/>
                  </a:lnTo>
                  <a:lnTo>
                    <a:pt x="6" y="32"/>
                  </a:lnTo>
                  <a:lnTo>
                    <a:pt x="10" y="36"/>
                  </a:lnTo>
                  <a:lnTo>
                    <a:pt x="10" y="46"/>
                  </a:lnTo>
                  <a:lnTo>
                    <a:pt x="4" y="54"/>
                  </a:lnTo>
                  <a:lnTo>
                    <a:pt x="8" y="60"/>
                  </a:lnTo>
                  <a:lnTo>
                    <a:pt x="8" y="106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 noEditPoints="1"/>
            </p:cNvSpPr>
            <p:nvPr/>
          </p:nvSpPr>
          <p:spPr bwMode="auto">
            <a:xfrm>
              <a:off x="3729037" y="1738313"/>
              <a:ext cx="485775" cy="330200"/>
            </a:xfrm>
            <a:custGeom>
              <a:avLst/>
              <a:gdLst>
                <a:gd name="T0" fmla="*/ 252 w 306"/>
                <a:gd name="T1" fmla="*/ 0 h 208"/>
                <a:gd name="T2" fmla="*/ 228 w 306"/>
                <a:gd name="T3" fmla="*/ 150 h 208"/>
                <a:gd name="T4" fmla="*/ 220 w 306"/>
                <a:gd name="T5" fmla="*/ 152 h 208"/>
                <a:gd name="T6" fmla="*/ 226 w 306"/>
                <a:gd name="T7" fmla="*/ 0 h 208"/>
                <a:gd name="T8" fmla="*/ 86 w 306"/>
                <a:gd name="T9" fmla="*/ 190 h 208"/>
                <a:gd name="T10" fmla="*/ 78 w 306"/>
                <a:gd name="T11" fmla="*/ 190 h 208"/>
                <a:gd name="T12" fmla="*/ 82 w 306"/>
                <a:gd name="T13" fmla="*/ 0 h 208"/>
                <a:gd name="T14" fmla="*/ 52 w 306"/>
                <a:gd name="T15" fmla="*/ 196 h 208"/>
                <a:gd name="T16" fmla="*/ 38 w 306"/>
                <a:gd name="T17" fmla="*/ 198 h 208"/>
                <a:gd name="T18" fmla="*/ 0 w 306"/>
                <a:gd name="T19" fmla="*/ 202 h 208"/>
                <a:gd name="T20" fmla="*/ 0 w 306"/>
                <a:gd name="T21" fmla="*/ 208 h 208"/>
                <a:gd name="T22" fmla="*/ 54 w 306"/>
                <a:gd name="T23" fmla="*/ 202 h 208"/>
                <a:gd name="T24" fmla="*/ 140 w 306"/>
                <a:gd name="T25" fmla="*/ 186 h 208"/>
                <a:gd name="T26" fmla="*/ 246 w 306"/>
                <a:gd name="T27" fmla="*/ 156 h 208"/>
                <a:gd name="T28" fmla="*/ 306 w 306"/>
                <a:gd name="T29" fmla="*/ 116 h 208"/>
                <a:gd name="T30" fmla="*/ 280 w 306"/>
                <a:gd name="T31" fmla="*/ 128 h 208"/>
                <a:gd name="T32" fmla="*/ 252 w 306"/>
                <a:gd name="T33" fmla="*/ 140 h 208"/>
                <a:gd name="T34" fmla="*/ 140 w 306"/>
                <a:gd name="T35" fmla="*/ 126 h 208"/>
                <a:gd name="T36" fmla="*/ 112 w 306"/>
                <a:gd name="T37" fmla="*/ 134 h 208"/>
                <a:gd name="T38" fmla="*/ 140 w 306"/>
                <a:gd name="T39" fmla="*/ 154 h 208"/>
                <a:gd name="T40" fmla="*/ 104 w 306"/>
                <a:gd name="T41" fmla="*/ 164 h 208"/>
                <a:gd name="T42" fmla="*/ 148 w 306"/>
                <a:gd name="T43" fmla="*/ 98 h 208"/>
                <a:gd name="T44" fmla="*/ 140 w 306"/>
                <a:gd name="T45" fmla="*/ 32 h 208"/>
                <a:gd name="T46" fmla="*/ 112 w 306"/>
                <a:gd name="T47" fmla="*/ 52 h 208"/>
                <a:gd name="T48" fmla="*/ 140 w 306"/>
                <a:gd name="T49" fmla="*/ 60 h 208"/>
                <a:gd name="T50" fmla="*/ 112 w 306"/>
                <a:gd name="T51" fmla="*/ 80 h 208"/>
                <a:gd name="T52" fmla="*/ 104 w 306"/>
                <a:gd name="T53" fmla="*/ 24 h 208"/>
                <a:gd name="T54" fmla="*/ 140 w 306"/>
                <a:gd name="T55" fmla="*/ 32 h 208"/>
                <a:gd name="T56" fmla="*/ 196 w 306"/>
                <a:gd name="T57" fmla="*/ 126 h 208"/>
                <a:gd name="T58" fmla="*/ 168 w 306"/>
                <a:gd name="T59" fmla="*/ 134 h 208"/>
                <a:gd name="T60" fmla="*/ 196 w 306"/>
                <a:gd name="T61" fmla="*/ 154 h 208"/>
                <a:gd name="T62" fmla="*/ 160 w 306"/>
                <a:gd name="T63" fmla="*/ 164 h 208"/>
                <a:gd name="T64" fmla="*/ 204 w 306"/>
                <a:gd name="T65" fmla="*/ 98 h 208"/>
                <a:gd name="T66" fmla="*/ 196 w 306"/>
                <a:gd name="T67" fmla="*/ 32 h 208"/>
                <a:gd name="T68" fmla="*/ 168 w 306"/>
                <a:gd name="T69" fmla="*/ 52 h 208"/>
                <a:gd name="T70" fmla="*/ 196 w 306"/>
                <a:gd name="T71" fmla="*/ 60 h 208"/>
                <a:gd name="T72" fmla="*/ 168 w 306"/>
                <a:gd name="T73" fmla="*/ 80 h 208"/>
                <a:gd name="T74" fmla="*/ 160 w 306"/>
                <a:gd name="T75" fmla="*/ 24 h 208"/>
                <a:gd name="T76" fmla="*/ 196 w 306"/>
                <a:gd name="T77" fmla="*/ 32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6" h="208">
                  <a:moveTo>
                    <a:pt x="252" y="140"/>
                  </a:moveTo>
                  <a:lnTo>
                    <a:pt x="252" y="0"/>
                  </a:lnTo>
                  <a:lnTo>
                    <a:pt x="228" y="0"/>
                  </a:lnTo>
                  <a:lnTo>
                    <a:pt x="228" y="150"/>
                  </a:lnTo>
                  <a:lnTo>
                    <a:pt x="228" y="150"/>
                  </a:lnTo>
                  <a:lnTo>
                    <a:pt x="220" y="152"/>
                  </a:lnTo>
                  <a:lnTo>
                    <a:pt x="220" y="6"/>
                  </a:lnTo>
                  <a:lnTo>
                    <a:pt x="226" y="0"/>
                  </a:lnTo>
                  <a:lnTo>
                    <a:pt x="86" y="0"/>
                  </a:lnTo>
                  <a:lnTo>
                    <a:pt x="86" y="190"/>
                  </a:lnTo>
                  <a:lnTo>
                    <a:pt x="86" y="190"/>
                  </a:lnTo>
                  <a:lnTo>
                    <a:pt x="78" y="190"/>
                  </a:lnTo>
                  <a:lnTo>
                    <a:pt x="78" y="6"/>
                  </a:lnTo>
                  <a:lnTo>
                    <a:pt x="82" y="0"/>
                  </a:lnTo>
                  <a:lnTo>
                    <a:pt x="52" y="0"/>
                  </a:lnTo>
                  <a:lnTo>
                    <a:pt x="52" y="196"/>
                  </a:lnTo>
                  <a:lnTo>
                    <a:pt x="52" y="196"/>
                  </a:lnTo>
                  <a:lnTo>
                    <a:pt x="38" y="198"/>
                  </a:lnTo>
                  <a:lnTo>
                    <a:pt x="38" y="198"/>
                  </a:lnTo>
                  <a:lnTo>
                    <a:pt x="0" y="202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24" y="206"/>
                  </a:lnTo>
                  <a:lnTo>
                    <a:pt x="54" y="202"/>
                  </a:lnTo>
                  <a:lnTo>
                    <a:pt x="94" y="196"/>
                  </a:lnTo>
                  <a:lnTo>
                    <a:pt x="140" y="186"/>
                  </a:lnTo>
                  <a:lnTo>
                    <a:pt x="190" y="172"/>
                  </a:lnTo>
                  <a:lnTo>
                    <a:pt x="246" y="156"/>
                  </a:lnTo>
                  <a:lnTo>
                    <a:pt x="306" y="134"/>
                  </a:lnTo>
                  <a:lnTo>
                    <a:pt x="306" y="116"/>
                  </a:lnTo>
                  <a:lnTo>
                    <a:pt x="306" y="116"/>
                  </a:lnTo>
                  <a:lnTo>
                    <a:pt x="280" y="128"/>
                  </a:lnTo>
                  <a:lnTo>
                    <a:pt x="252" y="140"/>
                  </a:lnTo>
                  <a:lnTo>
                    <a:pt x="252" y="140"/>
                  </a:lnTo>
                  <a:close/>
                  <a:moveTo>
                    <a:pt x="140" y="106"/>
                  </a:moveTo>
                  <a:lnTo>
                    <a:pt x="140" y="126"/>
                  </a:lnTo>
                  <a:lnTo>
                    <a:pt x="112" y="126"/>
                  </a:lnTo>
                  <a:lnTo>
                    <a:pt x="112" y="134"/>
                  </a:lnTo>
                  <a:lnTo>
                    <a:pt x="140" y="134"/>
                  </a:lnTo>
                  <a:lnTo>
                    <a:pt x="140" y="154"/>
                  </a:lnTo>
                  <a:lnTo>
                    <a:pt x="112" y="154"/>
                  </a:lnTo>
                  <a:lnTo>
                    <a:pt x="104" y="164"/>
                  </a:lnTo>
                  <a:lnTo>
                    <a:pt x="104" y="98"/>
                  </a:lnTo>
                  <a:lnTo>
                    <a:pt x="148" y="98"/>
                  </a:lnTo>
                  <a:lnTo>
                    <a:pt x="140" y="106"/>
                  </a:lnTo>
                  <a:close/>
                  <a:moveTo>
                    <a:pt x="140" y="32"/>
                  </a:moveTo>
                  <a:lnTo>
                    <a:pt x="140" y="52"/>
                  </a:lnTo>
                  <a:lnTo>
                    <a:pt x="112" y="52"/>
                  </a:lnTo>
                  <a:lnTo>
                    <a:pt x="112" y="60"/>
                  </a:lnTo>
                  <a:lnTo>
                    <a:pt x="140" y="60"/>
                  </a:lnTo>
                  <a:lnTo>
                    <a:pt x="140" y="80"/>
                  </a:lnTo>
                  <a:lnTo>
                    <a:pt x="112" y="80"/>
                  </a:lnTo>
                  <a:lnTo>
                    <a:pt x="104" y="90"/>
                  </a:lnTo>
                  <a:lnTo>
                    <a:pt x="104" y="24"/>
                  </a:lnTo>
                  <a:lnTo>
                    <a:pt x="148" y="24"/>
                  </a:lnTo>
                  <a:lnTo>
                    <a:pt x="140" y="32"/>
                  </a:lnTo>
                  <a:close/>
                  <a:moveTo>
                    <a:pt x="196" y="106"/>
                  </a:moveTo>
                  <a:lnTo>
                    <a:pt x="196" y="126"/>
                  </a:lnTo>
                  <a:lnTo>
                    <a:pt x="168" y="126"/>
                  </a:lnTo>
                  <a:lnTo>
                    <a:pt x="168" y="134"/>
                  </a:lnTo>
                  <a:lnTo>
                    <a:pt x="196" y="134"/>
                  </a:lnTo>
                  <a:lnTo>
                    <a:pt x="196" y="154"/>
                  </a:lnTo>
                  <a:lnTo>
                    <a:pt x="168" y="154"/>
                  </a:lnTo>
                  <a:lnTo>
                    <a:pt x="160" y="164"/>
                  </a:lnTo>
                  <a:lnTo>
                    <a:pt x="160" y="98"/>
                  </a:lnTo>
                  <a:lnTo>
                    <a:pt x="204" y="98"/>
                  </a:lnTo>
                  <a:lnTo>
                    <a:pt x="196" y="106"/>
                  </a:lnTo>
                  <a:close/>
                  <a:moveTo>
                    <a:pt x="196" y="32"/>
                  </a:moveTo>
                  <a:lnTo>
                    <a:pt x="196" y="52"/>
                  </a:lnTo>
                  <a:lnTo>
                    <a:pt x="168" y="52"/>
                  </a:lnTo>
                  <a:lnTo>
                    <a:pt x="168" y="60"/>
                  </a:lnTo>
                  <a:lnTo>
                    <a:pt x="196" y="60"/>
                  </a:lnTo>
                  <a:lnTo>
                    <a:pt x="196" y="80"/>
                  </a:lnTo>
                  <a:lnTo>
                    <a:pt x="168" y="80"/>
                  </a:lnTo>
                  <a:lnTo>
                    <a:pt x="160" y="90"/>
                  </a:lnTo>
                  <a:lnTo>
                    <a:pt x="160" y="24"/>
                  </a:lnTo>
                  <a:lnTo>
                    <a:pt x="204" y="24"/>
                  </a:lnTo>
                  <a:lnTo>
                    <a:pt x="196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39830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39830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38941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38941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39830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39830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38941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38941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3776662" y="2103438"/>
              <a:ext cx="158750" cy="111125"/>
            </a:xfrm>
            <a:custGeom>
              <a:avLst/>
              <a:gdLst>
                <a:gd name="T0" fmla="*/ 100 w 100"/>
                <a:gd name="T1" fmla="*/ 0 h 70"/>
                <a:gd name="T2" fmla="*/ 74 w 100"/>
                <a:gd name="T3" fmla="*/ 0 h 70"/>
                <a:gd name="T4" fmla="*/ 78 w 100"/>
                <a:gd name="T5" fmla="*/ 4 h 70"/>
                <a:gd name="T6" fmla="*/ 78 w 100"/>
                <a:gd name="T7" fmla="*/ 6 h 70"/>
                <a:gd name="T8" fmla="*/ 78 w 100"/>
                <a:gd name="T9" fmla="*/ 38 h 70"/>
                <a:gd name="T10" fmla="*/ 22 w 100"/>
                <a:gd name="T11" fmla="*/ 0 h 70"/>
                <a:gd name="T12" fmla="*/ 0 w 100"/>
                <a:gd name="T13" fmla="*/ 0 h 70"/>
                <a:gd name="T14" fmla="*/ 2 w 100"/>
                <a:gd name="T15" fmla="*/ 6 h 70"/>
                <a:gd name="T16" fmla="*/ 2 w 100"/>
                <a:gd name="T17" fmla="*/ 64 h 70"/>
                <a:gd name="T18" fmla="*/ 0 w 100"/>
                <a:gd name="T19" fmla="*/ 70 h 70"/>
                <a:gd name="T20" fmla="*/ 26 w 100"/>
                <a:gd name="T21" fmla="*/ 70 h 70"/>
                <a:gd name="T22" fmla="*/ 24 w 100"/>
                <a:gd name="T23" fmla="*/ 64 h 70"/>
                <a:gd name="T24" fmla="*/ 24 w 100"/>
                <a:gd name="T25" fmla="*/ 22 h 70"/>
                <a:gd name="T26" fmla="*/ 78 w 100"/>
                <a:gd name="T27" fmla="*/ 60 h 70"/>
                <a:gd name="T28" fmla="*/ 78 w 100"/>
                <a:gd name="T29" fmla="*/ 64 h 70"/>
                <a:gd name="T30" fmla="*/ 76 w 100"/>
                <a:gd name="T31" fmla="*/ 70 h 70"/>
                <a:gd name="T32" fmla="*/ 100 w 100"/>
                <a:gd name="T33" fmla="*/ 70 h 70"/>
                <a:gd name="T34" fmla="*/ 98 w 100"/>
                <a:gd name="T35" fmla="*/ 64 h 70"/>
                <a:gd name="T36" fmla="*/ 98 w 100"/>
                <a:gd name="T37" fmla="*/ 6 h 70"/>
                <a:gd name="T38" fmla="*/ 100 w 100"/>
                <a:gd name="T39" fmla="*/ 0 h 70"/>
                <a:gd name="T40" fmla="*/ 100 w 100"/>
                <a:gd name="T4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0" h="70">
                  <a:moveTo>
                    <a:pt x="100" y="0"/>
                  </a:moveTo>
                  <a:lnTo>
                    <a:pt x="74" y="0"/>
                  </a:lnTo>
                  <a:lnTo>
                    <a:pt x="78" y="4"/>
                  </a:lnTo>
                  <a:lnTo>
                    <a:pt x="78" y="6"/>
                  </a:lnTo>
                  <a:lnTo>
                    <a:pt x="78" y="38"/>
                  </a:lnTo>
                  <a:lnTo>
                    <a:pt x="22" y="0"/>
                  </a:lnTo>
                  <a:lnTo>
                    <a:pt x="0" y="0"/>
                  </a:lnTo>
                  <a:lnTo>
                    <a:pt x="2" y="6"/>
                  </a:lnTo>
                  <a:lnTo>
                    <a:pt x="2" y="64"/>
                  </a:lnTo>
                  <a:lnTo>
                    <a:pt x="0" y="70"/>
                  </a:lnTo>
                  <a:lnTo>
                    <a:pt x="26" y="70"/>
                  </a:lnTo>
                  <a:lnTo>
                    <a:pt x="24" y="64"/>
                  </a:lnTo>
                  <a:lnTo>
                    <a:pt x="24" y="22"/>
                  </a:lnTo>
                  <a:lnTo>
                    <a:pt x="78" y="60"/>
                  </a:lnTo>
                  <a:lnTo>
                    <a:pt x="78" y="64"/>
                  </a:lnTo>
                  <a:lnTo>
                    <a:pt x="76" y="70"/>
                  </a:lnTo>
                  <a:lnTo>
                    <a:pt x="100" y="70"/>
                  </a:lnTo>
                  <a:lnTo>
                    <a:pt x="98" y="64"/>
                  </a:lnTo>
                  <a:lnTo>
                    <a:pt x="98" y="6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3963987" y="2103438"/>
              <a:ext cx="38100" cy="111125"/>
            </a:xfrm>
            <a:custGeom>
              <a:avLst/>
              <a:gdLst>
                <a:gd name="T0" fmla="*/ 24 w 24"/>
                <a:gd name="T1" fmla="*/ 0 h 70"/>
                <a:gd name="T2" fmla="*/ 0 w 24"/>
                <a:gd name="T3" fmla="*/ 0 h 70"/>
                <a:gd name="T4" fmla="*/ 2 w 24"/>
                <a:gd name="T5" fmla="*/ 4 h 70"/>
                <a:gd name="T6" fmla="*/ 2 w 24"/>
                <a:gd name="T7" fmla="*/ 6 h 70"/>
                <a:gd name="T8" fmla="*/ 2 w 24"/>
                <a:gd name="T9" fmla="*/ 64 h 70"/>
                <a:gd name="T10" fmla="*/ 0 w 24"/>
                <a:gd name="T11" fmla="*/ 70 h 70"/>
                <a:gd name="T12" fmla="*/ 24 w 24"/>
                <a:gd name="T13" fmla="*/ 70 h 70"/>
                <a:gd name="T14" fmla="*/ 22 w 24"/>
                <a:gd name="T15" fmla="*/ 64 h 70"/>
                <a:gd name="T16" fmla="*/ 22 w 24"/>
                <a:gd name="T17" fmla="*/ 6 h 70"/>
                <a:gd name="T18" fmla="*/ 24 w 24"/>
                <a:gd name="T19" fmla="*/ 0 h 70"/>
                <a:gd name="T20" fmla="*/ 24 w 24"/>
                <a:gd name="T2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70">
                  <a:moveTo>
                    <a:pt x="24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64"/>
                  </a:lnTo>
                  <a:lnTo>
                    <a:pt x="0" y="70"/>
                  </a:lnTo>
                  <a:lnTo>
                    <a:pt x="24" y="70"/>
                  </a:lnTo>
                  <a:lnTo>
                    <a:pt x="22" y="64"/>
                  </a:lnTo>
                  <a:lnTo>
                    <a:pt x="22" y="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4030662" y="2103438"/>
              <a:ext cx="139700" cy="111125"/>
            </a:xfrm>
            <a:custGeom>
              <a:avLst/>
              <a:gdLst>
                <a:gd name="T0" fmla="*/ 88 w 88"/>
                <a:gd name="T1" fmla="*/ 0 h 70"/>
                <a:gd name="T2" fmla="*/ 62 w 88"/>
                <a:gd name="T3" fmla="*/ 0 h 70"/>
                <a:gd name="T4" fmla="*/ 64 w 88"/>
                <a:gd name="T5" fmla="*/ 6 h 70"/>
                <a:gd name="T6" fmla="*/ 64 w 88"/>
                <a:gd name="T7" fmla="*/ 54 h 70"/>
                <a:gd name="T8" fmla="*/ 22 w 88"/>
                <a:gd name="T9" fmla="*/ 54 h 70"/>
                <a:gd name="T10" fmla="*/ 22 w 88"/>
                <a:gd name="T11" fmla="*/ 6 h 70"/>
                <a:gd name="T12" fmla="*/ 24 w 88"/>
                <a:gd name="T13" fmla="*/ 0 h 70"/>
                <a:gd name="T14" fmla="*/ 0 w 88"/>
                <a:gd name="T15" fmla="*/ 0 h 70"/>
                <a:gd name="T16" fmla="*/ 2 w 88"/>
                <a:gd name="T17" fmla="*/ 6 h 70"/>
                <a:gd name="T18" fmla="*/ 2 w 88"/>
                <a:gd name="T19" fmla="*/ 58 h 70"/>
                <a:gd name="T20" fmla="*/ 18 w 88"/>
                <a:gd name="T21" fmla="*/ 70 h 70"/>
                <a:gd name="T22" fmla="*/ 68 w 88"/>
                <a:gd name="T23" fmla="*/ 70 h 70"/>
                <a:gd name="T24" fmla="*/ 84 w 88"/>
                <a:gd name="T25" fmla="*/ 58 h 70"/>
                <a:gd name="T26" fmla="*/ 84 w 88"/>
                <a:gd name="T27" fmla="*/ 6 h 70"/>
                <a:gd name="T28" fmla="*/ 88 w 88"/>
                <a:gd name="T29" fmla="*/ 0 h 70"/>
                <a:gd name="T30" fmla="*/ 88 w 88"/>
                <a:gd name="T3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70">
                  <a:moveTo>
                    <a:pt x="88" y="0"/>
                  </a:moveTo>
                  <a:lnTo>
                    <a:pt x="62" y="0"/>
                  </a:lnTo>
                  <a:lnTo>
                    <a:pt x="64" y="6"/>
                  </a:lnTo>
                  <a:lnTo>
                    <a:pt x="64" y="54"/>
                  </a:lnTo>
                  <a:lnTo>
                    <a:pt x="22" y="54"/>
                  </a:lnTo>
                  <a:lnTo>
                    <a:pt x="22" y="6"/>
                  </a:lnTo>
                  <a:lnTo>
                    <a:pt x="24" y="0"/>
                  </a:lnTo>
                  <a:lnTo>
                    <a:pt x="0" y="0"/>
                  </a:lnTo>
                  <a:lnTo>
                    <a:pt x="2" y="6"/>
                  </a:lnTo>
                  <a:lnTo>
                    <a:pt x="2" y="58"/>
                  </a:lnTo>
                  <a:lnTo>
                    <a:pt x="18" y="70"/>
                  </a:lnTo>
                  <a:lnTo>
                    <a:pt x="68" y="70"/>
                  </a:lnTo>
                  <a:lnTo>
                    <a:pt x="84" y="58"/>
                  </a:lnTo>
                  <a:lnTo>
                    <a:pt x="84" y="6"/>
                  </a:lnTo>
                  <a:lnTo>
                    <a:pt x="88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3346" y="6326765"/>
            <a:ext cx="6325654" cy="302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Managing College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952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Managing College Costs</a:t>
            </a:r>
            <a:endParaRPr lang="en-US" dirty="0"/>
          </a:p>
        </p:txBody>
      </p:sp>
      <p:sp>
        <p:nvSpPr>
          <p:cNvPr id="7" name="Content Placeholder 8"/>
          <p:cNvSpPr>
            <a:spLocks noGrp="1"/>
          </p:cNvSpPr>
          <p:nvPr>
            <p:ph sz="quarter" idx="12"/>
          </p:nvPr>
        </p:nvSpPr>
        <p:spPr>
          <a:xfrm>
            <a:off x="426363" y="1216152"/>
            <a:ext cx="3939718" cy="4487732"/>
          </a:xfrm>
        </p:spPr>
        <p:txBody>
          <a:bodyPr lIns="0"/>
          <a:lstStyle>
            <a:lvl1pPr>
              <a:lnSpc>
                <a:spcPct val="100000"/>
              </a:lnSpc>
              <a:spcAft>
                <a:spcPts val="1600"/>
              </a:spcAft>
              <a:defRPr sz="2400"/>
            </a:lvl1pPr>
            <a:lvl2pPr>
              <a:lnSpc>
                <a:spcPct val="100000"/>
              </a:lnSpc>
              <a:spcBef>
                <a:spcPts val="0"/>
              </a:spcBef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736843" y="1216152"/>
            <a:ext cx="3939718" cy="4487732"/>
          </a:xfrm>
        </p:spPr>
        <p:txBody>
          <a:bodyPr lIns="0"/>
          <a:lstStyle>
            <a:lvl1pPr>
              <a:lnSpc>
                <a:spcPct val="100000"/>
              </a:lnSpc>
              <a:spcAft>
                <a:spcPts val="1600"/>
              </a:spcAft>
              <a:defRPr sz="2400"/>
            </a:lvl1pPr>
            <a:lvl2pPr>
              <a:lnSpc>
                <a:spcPct val="100000"/>
              </a:lnSpc>
              <a:spcBef>
                <a:spcPts val="0"/>
              </a:spcBef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481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Managing College Costs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679038" y="1169987"/>
            <a:ext cx="4069438" cy="451061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D00A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26362" y="1169987"/>
            <a:ext cx="4069438" cy="451061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D00A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12"/>
          </p:nvPr>
        </p:nvSpPr>
        <p:spPr>
          <a:xfrm>
            <a:off x="609600" y="1312858"/>
            <a:ext cx="3733800" cy="4235281"/>
          </a:xfrm>
        </p:spPr>
        <p:txBody>
          <a:bodyPr lIns="0"/>
          <a:lstStyle>
            <a:lvl1pPr>
              <a:lnSpc>
                <a:spcPct val="100000"/>
              </a:lnSpc>
              <a:spcAft>
                <a:spcPts val="1600"/>
              </a:spcAft>
              <a:defRPr sz="24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3"/>
          </p:nvPr>
        </p:nvSpPr>
        <p:spPr>
          <a:xfrm>
            <a:off x="4876800" y="1295395"/>
            <a:ext cx="3733800" cy="4252744"/>
          </a:xfrm>
        </p:spPr>
        <p:txBody>
          <a:bodyPr lIns="0"/>
          <a:lstStyle>
            <a:lvl1pPr>
              <a:lnSpc>
                <a:spcPct val="100000"/>
              </a:lnSpc>
              <a:spcAft>
                <a:spcPts val="1600"/>
              </a:spcAft>
              <a:defRPr sz="24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264426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6362" y="381030"/>
            <a:ext cx="8267144" cy="553998"/>
          </a:xfrm>
        </p:spPr>
        <p:txBody>
          <a:bodyPr lIns="0" tIns="0" rIns="0" bIns="0"/>
          <a:lstStyle>
            <a:lvl1pPr>
              <a:defRPr sz="3600" b="0" i="0">
                <a:solidFill>
                  <a:srgbClr val="D00A2C"/>
                </a:solidFill>
                <a:latin typeface="Times New Roman"/>
                <a:cs typeface="Times New Roman"/>
              </a:defRPr>
            </a:lvl1pPr>
          </a:lstStyle>
          <a:p>
            <a:endParaRPr dirty="0"/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8358964" y="5791200"/>
            <a:ext cx="480236" cy="838230"/>
            <a:chOff x="3709987" y="1414463"/>
            <a:chExt cx="523875" cy="914400"/>
          </a:xfrm>
        </p:grpSpPr>
        <p:sp>
          <p:nvSpPr>
            <p:cNvPr id="28" name="Freeform 45"/>
            <p:cNvSpPr>
              <a:spLocks/>
            </p:cNvSpPr>
            <p:nvPr/>
          </p:nvSpPr>
          <p:spPr bwMode="auto">
            <a:xfrm>
              <a:off x="3709987" y="1414463"/>
              <a:ext cx="523875" cy="914400"/>
            </a:xfrm>
            <a:custGeom>
              <a:avLst/>
              <a:gdLst>
                <a:gd name="T0" fmla="*/ 330 w 330"/>
                <a:gd name="T1" fmla="*/ 54 h 576"/>
                <a:gd name="T2" fmla="*/ 164 w 330"/>
                <a:gd name="T3" fmla="*/ 0 h 576"/>
                <a:gd name="T4" fmla="*/ 0 w 330"/>
                <a:gd name="T5" fmla="*/ 54 h 576"/>
                <a:gd name="T6" fmla="*/ 0 w 330"/>
                <a:gd name="T7" fmla="*/ 522 h 576"/>
                <a:gd name="T8" fmla="*/ 164 w 330"/>
                <a:gd name="T9" fmla="*/ 576 h 576"/>
                <a:gd name="T10" fmla="*/ 330 w 330"/>
                <a:gd name="T11" fmla="*/ 522 h 576"/>
                <a:gd name="T12" fmla="*/ 330 w 330"/>
                <a:gd name="T13" fmla="*/ 54 h 576"/>
                <a:gd name="T14" fmla="*/ 330 w 330"/>
                <a:gd name="T15" fmla="*/ 54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0" h="576">
                  <a:moveTo>
                    <a:pt x="330" y="54"/>
                  </a:moveTo>
                  <a:lnTo>
                    <a:pt x="164" y="0"/>
                  </a:lnTo>
                  <a:lnTo>
                    <a:pt x="0" y="54"/>
                  </a:lnTo>
                  <a:lnTo>
                    <a:pt x="0" y="522"/>
                  </a:lnTo>
                  <a:lnTo>
                    <a:pt x="164" y="576"/>
                  </a:lnTo>
                  <a:lnTo>
                    <a:pt x="330" y="522"/>
                  </a:lnTo>
                  <a:lnTo>
                    <a:pt x="330" y="54"/>
                  </a:lnTo>
                  <a:lnTo>
                    <a:pt x="330" y="54"/>
                  </a:lnTo>
                  <a:close/>
                </a:path>
              </a:pathLst>
            </a:custGeom>
            <a:solidFill>
              <a:srgbClr val="A1A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3729037" y="1979613"/>
              <a:ext cx="485775" cy="330200"/>
            </a:xfrm>
            <a:custGeom>
              <a:avLst/>
              <a:gdLst>
                <a:gd name="T0" fmla="*/ 0 w 306"/>
                <a:gd name="T1" fmla="*/ 158 h 208"/>
                <a:gd name="T2" fmla="*/ 152 w 306"/>
                <a:gd name="T3" fmla="*/ 208 h 208"/>
                <a:gd name="T4" fmla="*/ 306 w 306"/>
                <a:gd name="T5" fmla="*/ 158 h 208"/>
                <a:gd name="T6" fmla="*/ 306 w 306"/>
                <a:gd name="T7" fmla="*/ 0 h 208"/>
                <a:gd name="T8" fmla="*/ 306 w 306"/>
                <a:gd name="T9" fmla="*/ 0 h 208"/>
                <a:gd name="T10" fmla="*/ 270 w 306"/>
                <a:gd name="T11" fmla="*/ 14 h 208"/>
                <a:gd name="T12" fmla="*/ 232 w 306"/>
                <a:gd name="T13" fmla="*/ 24 h 208"/>
                <a:gd name="T14" fmla="*/ 194 w 306"/>
                <a:gd name="T15" fmla="*/ 34 h 208"/>
                <a:gd name="T16" fmla="*/ 156 w 306"/>
                <a:gd name="T17" fmla="*/ 44 h 208"/>
                <a:gd name="T18" fmla="*/ 118 w 306"/>
                <a:gd name="T19" fmla="*/ 50 h 208"/>
                <a:gd name="T20" fmla="*/ 78 w 306"/>
                <a:gd name="T21" fmla="*/ 56 h 208"/>
                <a:gd name="T22" fmla="*/ 40 w 306"/>
                <a:gd name="T23" fmla="*/ 62 h 208"/>
                <a:gd name="T24" fmla="*/ 0 w 306"/>
                <a:gd name="T25" fmla="*/ 64 h 208"/>
                <a:gd name="T26" fmla="*/ 0 w 306"/>
                <a:gd name="T27" fmla="*/ 158 h 208"/>
                <a:gd name="T28" fmla="*/ 0 w 306"/>
                <a:gd name="T29" fmla="*/ 15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6" h="208">
                  <a:moveTo>
                    <a:pt x="0" y="158"/>
                  </a:moveTo>
                  <a:lnTo>
                    <a:pt x="152" y="208"/>
                  </a:lnTo>
                  <a:lnTo>
                    <a:pt x="306" y="158"/>
                  </a:lnTo>
                  <a:lnTo>
                    <a:pt x="306" y="0"/>
                  </a:lnTo>
                  <a:lnTo>
                    <a:pt x="306" y="0"/>
                  </a:lnTo>
                  <a:lnTo>
                    <a:pt x="270" y="14"/>
                  </a:lnTo>
                  <a:lnTo>
                    <a:pt x="232" y="24"/>
                  </a:lnTo>
                  <a:lnTo>
                    <a:pt x="194" y="34"/>
                  </a:lnTo>
                  <a:lnTo>
                    <a:pt x="156" y="44"/>
                  </a:lnTo>
                  <a:lnTo>
                    <a:pt x="118" y="50"/>
                  </a:lnTo>
                  <a:lnTo>
                    <a:pt x="78" y="56"/>
                  </a:lnTo>
                  <a:lnTo>
                    <a:pt x="40" y="62"/>
                  </a:lnTo>
                  <a:lnTo>
                    <a:pt x="0" y="64"/>
                  </a:lnTo>
                  <a:lnTo>
                    <a:pt x="0" y="158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CF0C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3729037" y="1433513"/>
              <a:ext cx="485775" cy="625475"/>
            </a:xfrm>
            <a:custGeom>
              <a:avLst/>
              <a:gdLst>
                <a:gd name="T0" fmla="*/ 252 w 306"/>
                <a:gd name="T1" fmla="*/ 332 h 394"/>
                <a:gd name="T2" fmla="*/ 252 w 306"/>
                <a:gd name="T3" fmla="*/ 332 h 394"/>
                <a:gd name="T4" fmla="*/ 280 w 306"/>
                <a:gd name="T5" fmla="*/ 320 h 394"/>
                <a:gd name="T6" fmla="*/ 306 w 306"/>
                <a:gd name="T7" fmla="*/ 308 h 394"/>
                <a:gd name="T8" fmla="*/ 306 w 306"/>
                <a:gd name="T9" fmla="*/ 52 h 394"/>
                <a:gd name="T10" fmla="*/ 152 w 306"/>
                <a:gd name="T11" fmla="*/ 0 h 394"/>
                <a:gd name="T12" fmla="*/ 152 w 306"/>
                <a:gd name="T13" fmla="*/ 0 h 394"/>
                <a:gd name="T14" fmla="*/ 0 w 306"/>
                <a:gd name="T15" fmla="*/ 52 h 394"/>
                <a:gd name="T16" fmla="*/ 0 w 306"/>
                <a:gd name="T17" fmla="*/ 394 h 394"/>
                <a:gd name="T18" fmla="*/ 0 w 306"/>
                <a:gd name="T19" fmla="*/ 394 h 394"/>
                <a:gd name="T20" fmla="*/ 38 w 306"/>
                <a:gd name="T21" fmla="*/ 390 h 394"/>
                <a:gd name="T22" fmla="*/ 38 w 306"/>
                <a:gd name="T23" fmla="*/ 390 h 394"/>
                <a:gd name="T24" fmla="*/ 52 w 306"/>
                <a:gd name="T25" fmla="*/ 388 h 394"/>
                <a:gd name="T26" fmla="*/ 252 w 306"/>
                <a:gd name="T27" fmla="*/ 332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6" h="394">
                  <a:moveTo>
                    <a:pt x="252" y="332"/>
                  </a:moveTo>
                  <a:lnTo>
                    <a:pt x="252" y="332"/>
                  </a:lnTo>
                  <a:lnTo>
                    <a:pt x="280" y="320"/>
                  </a:lnTo>
                  <a:lnTo>
                    <a:pt x="306" y="308"/>
                  </a:lnTo>
                  <a:lnTo>
                    <a:pt x="306" y="52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0" y="52"/>
                  </a:lnTo>
                  <a:lnTo>
                    <a:pt x="0" y="394"/>
                  </a:lnTo>
                  <a:lnTo>
                    <a:pt x="0" y="394"/>
                  </a:lnTo>
                  <a:lnTo>
                    <a:pt x="38" y="390"/>
                  </a:lnTo>
                  <a:lnTo>
                    <a:pt x="38" y="390"/>
                  </a:lnTo>
                  <a:lnTo>
                    <a:pt x="52" y="388"/>
                  </a:lnTo>
                  <a:lnTo>
                    <a:pt x="252" y="3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4078287" y="1738313"/>
              <a:ext cx="9525" cy="9525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6 h 6"/>
                <a:gd name="T4" fmla="*/ 6 w 6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6">
                  <a:moveTo>
                    <a:pt x="6" y="0"/>
                  </a:moveTo>
                  <a:lnTo>
                    <a:pt x="0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 flipH="1">
              <a:off x="4078287" y="1738313"/>
              <a:ext cx="9525" cy="952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3798887" y="1535113"/>
              <a:ext cx="342900" cy="187325"/>
            </a:xfrm>
            <a:custGeom>
              <a:avLst/>
              <a:gdLst>
                <a:gd name="T0" fmla="*/ 216 w 216"/>
                <a:gd name="T1" fmla="*/ 118 h 118"/>
                <a:gd name="T2" fmla="*/ 208 w 216"/>
                <a:gd name="T3" fmla="*/ 96 h 118"/>
                <a:gd name="T4" fmla="*/ 208 w 216"/>
                <a:gd name="T5" fmla="*/ 46 h 118"/>
                <a:gd name="T6" fmla="*/ 204 w 216"/>
                <a:gd name="T7" fmla="*/ 22 h 118"/>
                <a:gd name="T8" fmla="*/ 204 w 216"/>
                <a:gd name="T9" fmla="*/ 16 h 118"/>
                <a:gd name="T10" fmla="*/ 204 w 216"/>
                <a:gd name="T11" fmla="*/ 8 h 118"/>
                <a:gd name="T12" fmla="*/ 202 w 216"/>
                <a:gd name="T13" fmla="*/ 6 h 118"/>
                <a:gd name="T14" fmla="*/ 202 w 216"/>
                <a:gd name="T15" fmla="*/ 0 h 118"/>
                <a:gd name="T16" fmla="*/ 198 w 216"/>
                <a:gd name="T17" fmla="*/ 0 h 118"/>
                <a:gd name="T18" fmla="*/ 196 w 216"/>
                <a:gd name="T19" fmla="*/ 6 h 118"/>
                <a:gd name="T20" fmla="*/ 194 w 216"/>
                <a:gd name="T21" fmla="*/ 8 h 118"/>
                <a:gd name="T22" fmla="*/ 196 w 216"/>
                <a:gd name="T23" fmla="*/ 16 h 118"/>
                <a:gd name="T24" fmla="*/ 190 w 216"/>
                <a:gd name="T25" fmla="*/ 32 h 118"/>
                <a:gd name="T26" fmla="*/ 188 w 216"/>
                <a:gd name="T27" fmla="*/ 54 h 118"/>
                <a:gd name="T28" fmla="*/ 184 w 216"/>
                <a:gd name="T29" fmla="*/ 76 h 118"/>
                <a:gd name="T30" fmla="*/ 162 w 216"/>
                <a:gd name="T31" fmla="*/ 94 h 118"/>
                <a:gd name="T32" fmla="*/ 166 w 216"/>
                <a:gd name="T33" fmla="*/ 76 h 118"/>
                <a:gd name="T34" fmla="*/ 162 w 216"/>
                <a:gd name="T35" fmla="*/ 72 h 118"/>
                <a:gd name="T36" fmla="*/ 158 w 216"/>
                <a:gd name="T37" fmla="*/ 60 h 118"/>
                <a:gd name="T38" fmla="*/ 158 w 216"/>
                <a:gd name="T39" fmla="*/ 52 h 118"/>
                <a:gd name="T40" fmla="*/ 150 w 216"/>
                <a:gd name="T41" fmla="*/ 52 h 118"/>
                <a:gd name="T42" fmla="*/ 150 w 216"/>
                <a:gd name="T43" fmla="*/ 60 h 118"/>
                <a:gd name="T44" fmla="*/ 150 w 216"/>
                <a:gd name="T45" fmla="*/ 74 h 118"/>
                <a:gd name="T46" fmla="*/ 142 w 216"/>
                <a:gd name="T47" fmla="*/ 94 h 118"/>
                <a:gd name="T48" fmla="*/ 130 w 216"/>
                <a:gd name="T49" fmla="*/ 76 h 118"/>
                <a:gd name="T50" fmla="*/ 120 w 216"/>
                <a:gd name="T51" fmla="*/ 64 h 118"/>
                <a:gd name="T52" fmla="*/ 116 w 216"/>
                <a:gd name="T53" fmla="*/ 50 h 118"/>
                <a:gd name="T54" fmla="*/ 112 w 216"/>
                <a:gd name="T55" fmla="*/ 38 h 118"/>
                <a:gd name="T56" fmla="*/ 114 w 216"/>
                <a:gd name="T57" fmla="*/ 26 h 118"/>
                <a:gd name="T58" fmla="*/ 112 w 216"/>
                <a:gd name="T59" fmla="*/ 24 h 118"/>
                <a:gd name="T60" fmla="*/ 112 w 216"/>
                <a:gd name="T61" fmla="*/ 22 h 118"/>
                <a:gd name="T62" fmla="*/ 108 w 216"/>
                <a:gd name="T63" fmla="*/ 18 h 118"/>
                <a:gd name="T64" fmla="*/ 106 w 216"/>
                <a:gd name="T65" fmla="*/ 22 h 118"/>
                <a:gd name="T66" fmla="*/ 106 w 216"/>
                <a:gd name="T67" fmla="*/ 24 h 118"/>
                <a:gd name="T68" fmla="*/ 104 w 216"/>
                <a:gd name="T69" fmla="*/ 26 h 118"/>
                <a:gd name="T70" fmla="*/ 106 w 216"/>
                <a:gd name="T71" fmla="*/ 38 h 118"/>
                <a:gd name="T72" fmla="*/ 100 w 216"/>
                <a:gd name="T73" fmla="*/ 50 h 118"/>
                <a:gd name="T74" fmla="*/ 92 w 216"/>
                <a:gd name="T75" fmla="*/ 76 h 118"/>
                <a:gd name="T76" fmla="*/ 70 w 216"/>
                <a:gd name="T77" fmla="*/ 94 h 118"/>
                <a:gd name="T78" fmla="*/ 76 w 216"/>
                <a:gd name="T79" fmla="*/ 76 h 118"/>
                <a:gd name="T80" fmla="*/ 72 w 216"/>
                <a:gd name="T81" fmla="*/ 72 h 118"/>
                <a:gd name="T82" fmla="*/ 68 w 216"/>
                <a:gd name="T83" fmla="*/ 60 h 118"/>
                <a:gd name="T84" fmla="*/ 68 w 216"/>
                <a:gd name="T85" fmla="*/ 52 h 118"/>
                <a:gd name="T86" fmla="*/ 58 w 216"/>
                <a:gd name="T87" fmla="*/ 52 h 118"/>
                <a:gd name="T88" fmla="*/ 60 w 216"/>
                <a:gd name="T89" fmla="*/ 60 h 118"/>
                <a:gd name="T90" fmla="*/ 58 w 216"/>
                <a:gd name="T91" fmla="*/ 74 h 118"/>
                <a:gd name="T92" fmla="*/ 50 w 216"/>
                <a:gd name="T93" fmla="*/ 94 h 118"/>
                <a:gd name="T94" fmla="*/ 40 w 216"/>
                <a:gd name="T95" fmla="*/ 76 h 118"/>
                <a:gd name="T96" fmla="*/ 28 w 216"/>
                <a:gd name="T97" fmla="*/ 64 h 118"/>
                <a:gd name="T98" fmla="*/ 26 w 216"/>
                <a:gd name="T99" fmla="*/ 58 h 118"/>
                <a:gd name="T100" fmla="*/ 24 w 216"/>
                <a:gd name="T101" fmla="*/ 36 h 118"/>
                <a:gd name="T102" fmla="*/ 20 w 216"/>
                <a:gd name="T103" fmla="*/ 22 h 118"/>
                <a:gd name="T104" fmla="*/ 22 w 216"/>
                <a:gd name="T105" fmla="*/ 8 h 118"/>
                <a:gd name="T106" fmla="*/ 22 w 216"/>
                <a:gd name="T107" fmla="*/ 8 h 118"/>
                <a:gd name="T108" fmla="*/ 20 w 216"/>
                <a:gd name="T109" fmla="*/ 4 h 118"/>
                <a:gd name="T110" fmla="*/ 16 w 216"/>
                <a:gd name="T111" fmla="*/ 0 h 118"/>
                <a:gd name="T112" fmla="*/ 12 w 216"/>
                <a:gd name="T113" fmla="*/ 4 h 118"/>
                <a:gd name="T114" fmla="*/ 14 w 216"/>
                <a:gd name="T115" fmla="*/ 6 h 118"/>
                <a:gd name="T116" fmla="*/ 10 w 216"/>
                <a:gd name="T117" fmla="*/ 8 h 118"/>
                <a:gd name="T118" fmla="*/ 14 w 216"/>
                <a:gd name="T119" fmla="*/ 22 h 118"/>
                <a:gd name="T120" fmla="*/ 10 w 216"/>
                <a:gd name="T121" fmla="*/ 36 h 118"/>
                <a:gd name="T122" fmla="*/ 8 w 216"/>
                <a:gd name="T123" fmla="*/ 6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6" h="118">
                  <a:moveTo>
                    <a:pt x="0" y="118"/>
                  </a:moveTo>
                  <a:lnTo>
                    <a:pt x="0" y="118"/>
                  </a:lnTo>
                  <a:lnTo>
                    <a:pt x="216" y="118"/>
                  </a:lnTo>
                  <a:lnTo>
                    <a:pt x="216" y="118"/>
                  </a:lnTo>
                  <a:lnTo>
                    <a:pt x="208" y="106"/>
                  </a:lnTo>
                  <a:lnTo>
                    <a:pt x="208" y="96"/>
                  </a:lnTo>
                  <a:lnTo>
                    <a:pt x="208" y="60"/>
                  </a:lnTo>
                  <a:lnTo>
                    <a:pt x="212" y="54"/>
                  </a:lnTo>
                  <a:lnTo>
                    <a:pt x="208" y="46"/>
                  </a:lnTo>
                  <a:lnTo>
                    <a:pt x="208" y="36"/>
                  </a:lnTo>
                  <a:lnTo>
                    <a:pt x="210" y="32"/>
                  </a:lnTo>
                  <a:lnTo>
                    <a:pt x="204" y="22"/>
                  </a:lnTo>
                  <a:lnTo>
                    <a:pt x="202" y="22"/>
                  </a:lnTo>
                  <a:lnTo>
                    <a:pt x="202" y="22"/>
                  </a:lnTo>
                  <a:lnTo>
                    <a:pt x="204" y="16"/>
                  </a:lnTo>
                  <a:lnTo>
                    <a:pt x="206" y="8"/>
                  </a:lnTo>
                  <a:lnTo>
                    <a:pt x="206" y="8"/>
                  </a:lnTo>
                  <a:lnTo>
                    <a:pt x="204" y="8"/>
                  </a:lnTo>
                  <a:lnTo>
                    <a:pt x="204" y="8"/>
                  </a:lnTo>
                  <a:lnTo>
                    <a:pt x="202" y="6"/>
                  </a:lnTo>
                  <a:lnTo>
                    <a:pt x="202" y="6"/>
                  </a:lnTo>
                  <a:lnTo>
                    <a:pt x="204" y="4"/>
                  </a:lnTo>
                  <a:lnTo>
                    <a:pt x="204" y="4"/>
                  </a:lnTo>
                  <a:lnTo>
                    <a:pt x="202" y="0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198" y="0"/>
                  </a:lnTo>
                  <a:lnTo>
                    <a:pt x="196" y="4"/>
                  </a:lnTo>
                  <a:lnTo>
                    <a:pt x="196" y="4"/>
                  </a:lnTo>
                  <a:lnTo>
                    <a:pt x="196" y="6"/>
                  </a:lnTo>
                  <a:lnTo>
                    <a:pt x="196" y="6"/>
                  </a:lnTo>
                  <a:lnTo>
                    <a:pt x="196" y="8"/>
                  </a:lnTo>
                  <a:lnTo>
                    <a:pt x="194" y="8"/>
                  </a:lnTo>
                  <a:lnTo>
                    <a:pt x="194" y="8"/>
                  </a:lnTo>
                  <a:lnTo>
                    <a:pt x="194" y="8"/>
                  </a:lnTo>
                  <a:lnTo>
                    <a:pt x="196" y="16"/>
                  </a:lnTo>
                  <a:lnTo>
                    <a:pt x="196" y="22"/>
                  </a:lnTo>
                  <a:lnTo>
                    <a:pt x="196" y="22"/>
                  </a:lnTo>
                  <a:lnTo>
                    <a:pt x="190" y="32"/>
                  </a:lnTo>
                  <a:lnTo>
                    <a:pt x="192" y="36"/>
                  </a:lnTo>
                  <a:lnTo>
                    <a:pt x="192" y="46"/>
                  </a:lnTo>
                  <a:lnTo>
                    <a:pt x="188" y="54"/>
                  </a:lnTo>
                  <a:lnTo>
                    <a:pt x="190" y="58"/>
                  </a:lnTo>
                  <a:lnTo>
                    <a:pt x="184" y="58"/>
                  </a:lnTo>
                  <a:lnTo>
                    <a:pt x="184" y="76"/>
                  </a:lnTo>
                  <a:lnTo>
                    <a:pt x="178" y="76"/>
                  </a:lnTo>
                  <a:lnTo>
                    <a:pt x="178" y="94"/>
                  </a:lnTo>
                  <a:lnTo>
                    <a:pt x="162" y="94"/>
                  </a:lnTo>
                  <a:lnTo>
                    <a:pt x="162" y="82"/>
                  </a:lnTo>
                  <a:lnTo>
                    <a:pt x="166" y="76"/>
                  </a:lnTo>
                  <a:lnTo>
                    <a:pt x="166" y="76"/>
                  </a:lnTo>
                  <a:lnTo>
                    <a:pt x="160" y="76"/>
                  </a:lnTo>
                  <a:lnTo>
                    <a:pt x="160" y="74"/>
                  </a:lnTo>
                  <a:lnTo>
                    <a:pt x="162" y="72"/>
                  </a:lnTo>
                  <a:lnTo>
                    <a:pt x="156" y="64"/>
                  </a:lnTo>
                  <a:lnTo>
                    <a:pt x="156" y="64"/>
                  </a:lnTo>
                  <a:lnTo>
                    <a:pt x="158" y="60"/>
                  </a:lnTo>
                  <a:lnTo>
                    <a:pt x="160" y="52"/>
                  </a:lnTo>
                  <a:lnTo>
                    <a:pt x="160" y="52"/>
                  </a:lnTo>
                  <a:lnTo>
                    <a:pt x="158" y="52"/>
                  </a:lnTo>
                  <a:lnTo>
                    <a:pt x="158" y="52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0" y="60"/>
                  </a:lnTo>
                  <a:lnTo>
                    <a:pt x="152" y="64"/>
                  </a:lnTo>
                  <a:lnTo>
                    <a:pt x="146" y="72"/>
                  </a:lnTo>
                  <a:lnTo>
                    <a:pt x="150" y="74"/>
                  </a:lnTo>
                  <a:lnTo>
                    <a:pt x="150" y="76"/>
                  </a:lnTo>
                  <a:lnTo>
                    <a:pt x="142" y="76"/>
                  </a:lnTo>
                  <a:lnTo>
                    <a:pt x="142" y="94"/>
                  </a:lnTo>
                  <a:lnTo>
                    <a:pt x="126" y="94"/>
                  </a:lnTo>
                  <a:lnTo>
                    <a:pt x="126" y="82"/>
                  </a:lnTo>
                  <a:lnTo>
                    <a:pt x="130" y="76"/>
                  </a:lnTo>
                  <a:lnTo>
                    <a:pt x="130" y="76"/>
                  </a:lnTo>
                  <a:lnTo>
                    <a:pt x="120" y="76"/>
                  </a:lnTo>
                  <a:lnTo>
                    <a:pt x="120" y="64"/>
                  </a:lnTo>
                  <a:lnTo>
                    <a:pt x="124" y="60"/>
                  </a:lnTo>
                  <a:lnTo>
                    <a:pt x="116" y="60"/>
                  </a:lnTo>
                  <a:lnTo>
                    <a:pt x="116" y="50"/>
                  </a:lnTo>
                  <a:lnTo>
                    <a:pt x="118" y="46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2" y="32"/>
                  </a:lnTo>
                  <a:lnTo>
                    <a:pt x="114" y="26"/>
                  </a:lnTo>
                  <a:lnTo>
                    <a:pt x="114" y="2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2"/>
                  </a:lnTo>
                  <a:lnTo>
                    <a:pt x="112" y="22"/>
                  </a:lnTo>
                  <a:lnTo>
                    <a:pt x="110" y="18"/>
                  </a:lnTo>
                  <a:lnTo>
                    <a:pt x="108" y="18"/>
                  </a:lnTo>
                  <a:lnTo>
                    <a:pt x="108" y="18"/>
                  </a:lnTo>
                  <a:lnTo>
                    <a:pt x="106" y="18"/>
                  </a:lnTo>
                  <a:lnTo>
                    <a:pt x="106" y="22"/>
                  </a:lnTo>
                  <a:lnTo>
                    <a:pt x="106" y="22"/>
                  </a:lnTo>
                  <a:lnTo>
                    <a:pt x="106" y="24"/>
                  </a:lnTo>
                  <a:lnTo>
                    <a:pt x="106" y="24"/>
                  </a:lnTo>
                  <a:lnTo>
                    <a:pt x="104" y="24"/>
                  </a:lnTo>
                  <a:lnTo>
                    <a:pt x="104" y="24"/>
                  </a:lnTo>
                  <a:lnTo>
                    <a:pt x="104" y="26"/>
                  </a:lnTo>
                  <a:lnTo>
                    <a:pt x="104" y="26"/>
                  </a:lnTo>
                  <a:lnTo>
                    <a:pt x="104" y="32"/>
                  </a:lnTo>
                  <a:lnTo>
                    <a:pt x="106" y="38"/>
                  </a:lnTo>
                  <a:lnTo>
                    <a:pt x="104" y="38"/>
                  </a:lnTo>
                  <a:lnTo>
                    <a:pt x="98" y="46"/>
                  </a:lnTo>
                  <a:lnTo>
                    <a:pt x="100" y="50"/>
                  </a:lnTo>
                  <a:lnTo>
                    <a:pt x="100" y="60"/>
                  </a:lnTo>
                  <a:lnTo>
                    <a:pt x="92" y="60"/>
                  </a:lnTo>
                  <a:lnTo>
                    <a:pt x="92" y="76"/>
                  </a:lnTo>
                  <a:lnTo>
                    <a:pt x="86" y="76"/>
                  </a:lnTo>
                  <a:lnTo>
                    <a:pt x="86" y="94"/>
                  </a:lnTo>
                  <a:lnTo>
                    <a:pt x="70" y="94"/>
                  </a:lnTo>
                  <a:lnTo>
                    <a:pt x="70" y="82"/>
                  </a:lnTo>
                  <a:lnTo>
                    <a:pt x="76" y="76"/>
                  </a:lnTo>
                  <a:lnTo>
                    <a:pt x="76" y="76"/>
                  </a:lnTo>
                  <a:lnTo>
                    <a:pt x="68" y="76"/>
                  </a:lnTo>
                  <a:lnTo>
                    <a:pt x="68" y="74"/>
                  </a:lnTo>
                  <a:lnTo>
                    <a:pt x="72" y="72"/>
                  </a:lnTo>
                  <a:lnTo>
                    <a:pt x="66" y="64"/>
                  </a:lnTo>
                  <a:lnTo>
                    <a:pt x="66" y="64"/>
                  </a:lnTo>
                  <a:lnTo>
                    <a:pt x="68" y="60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0" y="52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60" y="60"/>
                  </a:lnTo>
                  <a:lnTo>
                    <a:pt x="60" y="64"/>
                  </a:lnTo>
                  <a:lnTo>
                    <a:pt x="54" y="72"/>
                  </a:lnTo>
                  <a:lnTo>
                    <a:pt x="58" y="74"/>
                  </a:lnTo>
                  <a:lnTo>
                    <a:pt x="58" y="76"/>
                  </a:lnTo>
                  <a:lnTo>
                    <a:pt x="50" y="76"/>
                  </a:lnTo>
                  <a:lnTo>
                    <a:pt x="50" y="94"/>
                  </a:lnTo>
                  <a:lnTo>
                    <a:pt x="34" y="94"/>
                  </a:lnTo>
                  <a:lnTo>
                    <a:pt x="34" y="82"/>
                  </a:lnTo>
                  <a:lnTo>
                    <a:pt x="40" y="76"/>
                  </a:lnTo>
                  <a:lnTo>
                    <a:pt x="40" y="76"/>
                  </a:lnTo>
                  <a:lnTo>
                    <a:pt x="28" y="76"/>
                  </a:lnTo>
                  <a:lnTo>
                    <a:pt x="28" y="64"/>
                  </a:lnTo>
                  <a:lnTo>
                    <a:pt x="34" y="58"/>
                  </a:lnTo>
                  <a:lnTo>
                    <a:pt x="34" y="58"/>
                  </a:lnTo>
                  <a:lnTo>
                    <a:pt x="26" y="58"/>
                  </a:lnTo>
                  <a:lnTo>
                    <a:pt x="30" y="54"/>
                  </a:lnTo>
                  <a:lnTo>
                    <a:pt x="24" y="46"/>
                  </a:lnTo>
                  <a:lnTo>
                    <a:pt x="24" y="36"/>
                  </a:lnTo>
                  <a:lnTo>
                    <a:pt x="26" y="32"/>
                  </a:lnTo>
                  <a:lnTo>
                    <a:pt x="22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2" y="1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6"/>
                  </a:lnTo>
                  <a:lnTo>
                    <a:pt x="14" y="22"/>
                  </a:lnTo>
                  <a:lnTo>
                    <a:pt x="12" y="22"/>
                  </a:lnTo>
                  <a:lnTo>
                    <a:pt x="6" y="32"/>
                  </a:lnTo>
                  <a:lnTo>
                    <a:pt x="10" y="36"/>
                  </a:lnTo>
                  <a:lnTo>
                    <a:pt x="10" y="46"/>
                  </a:lnTo>
                  <a:lnTo>
                    <a:pt x="4" y="54"/>
                  </a:lnTo>
                  <a:lnTo>
                    <a:pt x="8" y="60"/>
                  </a:lnTo>
                  <a:lnTo>
                    <a:pt x="8" y="106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 noEditPoints="1"/>
            </p:cNvSpPr>
            <p:nvPr/>
          </p:nvSpPr>
          <p:spPr bwMode="auto">
            <a:xfrm>
              <a:off x="3729037" y="1738313"/>
              <a:ext cx="485775" cy="330200"/>
            </a:xfrm>
            <a:custGeom>
              <a:avLst/>
              <a:gdLst>
                <a:gd name="T0" fmla="*/ 252 w 306"/>
                <a:gd name="T1" fmla="*/ 0 h 208"/>
                <a:gd name="T2" fmla="*/ 228 w 306"/>
                <a:gd name="T3" fmla="*/ 150 h 208"/>
                <a:gd name="T4" fmla="*/ 220 w 306"/>
                <a:gd name="T5" fmla="*/ 152 h 208"/>
                <a:gd name="T6" fmla="*/ 226 w 306"/>
                <a:gd name="T7" fmla="*/ 0 h 208"/>
                <a:gd name="T8" fmla="*/ 86 w 306"/>
                <a:gd name="T9" fmla="*/ 190 h 208"/>
                <a:gd name="T10" fmla="*/ 78 w 306"/>
                <a:gd name="T11" fmla="*/ 190 h 208"/>
                <a:gd name="T12" fmla="*/ 82 w 306"/>
                <a:gd name="T13" fmla="*/ 0 h 208"/>
                <a:gd name="T14" fmla="*/ 52 w 306"/>
                <a:gd name="T15" fmla="*/ 196 h 208"/>
                <a:gd name="T16" fmla="*/ 38 w 306"/>
                <a:gd name="T17" fmla="*/ 198 h 208"/>
                <a:gd name="T18" fmla="*/ 0 w 306"/>
                <a:gd name="T19" fmla="*/ 202 h 208"/>
                <a:gd name="T20" fmla="*/ 0 w 306"/>
                <a:gd name="T21" fmla="*/ 208 h 208"/>
                <a:gd name="T22" fmla="*/ 54 w 306"/>
                <a:gd name="T23" fmla="*/ 202 h 208"/>
                <a:gd name="T24" fmla="*/ 140 w 306"/>
                <a:gd name="T25" fmla="*/ 186 h 208"/>
                <a:gd name="T26" fmla="*/ 246 w 306"/>
                <a:gd name="T27" fmla="*/ 156 h 208"/>
                <a:gd name="T28" fmla="*/ 306 w 306"/>
                <a:gd name="T29" fmla="*/ 116 h 208"/>
                <a:gd name="T30" fmla="*/ 280 w 306"/>
                <a:gd name="T31" fmla="*/ 128 h 208"/>
                <a:gd name="T32" fmla="*/ 252 w 306"/>
                <a:gd name="T33" fmla="*/ 140 h 208"/>
                <a:gd name="T34" fmla="*/ 140 w 306"/>
                <a:gd name="T35" fmla="*/ 126 h 208"/>
                <a:gd name="T36" fmla="*/ 112 w 306"/>
                <a:gd name="T37" fmla="*/ 134 h 208"/>
                <a:gd name="T38" fmla="*/ 140 w 306"/>
                <a:gd name="T39" fmla="*/ 154 h 208"/>
                <a:gd name="T40" fmla="*/ 104 w 306"/>
                <a:gd name="T41" fmla="*/ 164 h 208"/>
                <a:gd name="T42" fmla="*/ 148 w 306"/>
                <a:gd name="T43" fmla="*/ 98 h 208"/>
                <a:gd name="T44" fmla="*/ 140 w 306"/>
                <a:gd name="T45" fmla="*/ 32 h 208"/>
                <a:gd name="T46" fmla="*/ 112 w 306"/>
                <a:gd name="T47" fmla="*/ 52 h 208"/>
                <a:gd name="T48" fmla="*/ 140 w 306"/>
                <a:gd name="T49" fmla="*/ 60 h 208"/>
                <a:gd name="T50" fmla="*/ 112 w 306"/>
                <a:gd name="T51" fmla="*/ 80 h 208"/>
                <a:gd name="T52" fmla="*/ 104 w 306"/>
                <a:gd name="T53" fmla="*/ 24 h 208"/>
                <a:gd name="T54" fmla="*/ 140 w 306"/>
                <a:gd name="T55" fmla="*/ 32 h 208"/>
                <a:gd name="T56" fmla="*/ 196 w 306"/>
                <a:gd name="T57" fmla="*/ 126 h 208"/>
                <a:gd name="T58" fmla="*/ 168 w 306"/>
                <a:gd name="T59" fmla="*/ 134 h 208"/>
                <a:gd name="T60" fmla="*/ 196 w 306"/>
                <a:gd name="T61" fmla="*/ 154 h 208"/>
                <a:gd name="T62" fmla="*/ 160 w 306"/>
                <a:gd name="T63" fmla="*/ 164 h 208"/>
                <a:gd name="T64" fmla="*/ 204 w 306"/>
                <a:gd name="T65" fmla="*/ 98 h 208"/>
                <a:gd name="T66" fmla="*/ 196 w 306"/>
                <a:gd name="T67" fmla="*/ 32 h 208"/>
                <a:gd name="T68" fmla="*/ 168 w 306"/>
                <a:gd name="T69" fmla="*/ 52 h 208"/>
                <a:gd name="T70" fmla="*/ 196 w 306"/>
                <a:gd name="T71" fmla="*/ 60 h 208"/>
                <a:gd name="T72" fmla="*/ 168 w 306"/>
                <a:gd name="T73" fmla="*/ 80 h 208"/>
                <a:gd name="T74" fmla="*/ 160 w 306"/>
                <a:gd name="T75" fmla="*/ 24 h 208"/>
                <a:gd name="T76" fmla="*/ 196 w 306"/>
                <a:gd name="T77" fmla="*/ 32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6" h="208">
                  <a:moveTo>
                    <a:pt x="252" y="140"/>
                  </a:moveTo>
                  <a:lnTo>
                    <a:pt x="252" y="0"/>
                  </a:lnTo>
                  <a:lnTo>
                    <a:pt x="228" y="0"/>
                  </a:lnTo>
                  <a:lnTo>
                    <a:pt x="228" y="150"/>
                  </a:lnTo>
                  <a:lnTo>
                    <a:pt x="228" y="150"/>
                  </a:lnTo>
                  <a:lnTo>
                    <a:pt x="220" y="152"/>
                  </a:lnTo>
                  <a:lnTo>
                    <a:pt x="220" y="6"/>
                  </a:lnTo>
                  <a:lnTo>
                    <a:pt x="226" y="0"/>
                  </a:lnTo>
                  <a:lnTo>
                    <a:pt x="86" y="0"/>
                  </a:lnTo>
                  <a:lnTo>
                    <a:pt x="86" y="190"/>
                  </a:lnTo>
                  <a:lnTo>
                    <a:pt x="86" y="190"/>
                  </a:lnTo>
                  <a:lnTo>
                    <a:pt x="78" y="190"/>
                  </a:lnTo>
                  <a:lnTo>
                    <a:pt x="78" y="6"/>
                  </a:lnTo>
                  <a:lnTo>
                    <a:pt x="82" y="0"/>
                  </a:lnTo>
                  <a:lnTo>
                    <a:pt x="52" y="0"/>
                  </a:lnTo>
                  <a:lnTo>
                    <a:pt x="52" y="196"/>
                  </a:lnTo>
                  <a:lnTo>
                    <a:pt x="52" y="196"/>
                  </a:lnTo>
                  <a:lnTo>
                    <a:pt x="38" y="198"/>
                  </a:lnTo>
                  <a:lnTo>
                    <a:pt x="38" y="198"/>
                  </a:lnTo>
                  <a:lnTo>
                    <a:pt x="0" y="202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24" y="206"/>
                  </a:lnTo>
                  <a:lnTo>
                    <a:pt x="54" y="202"/>
                  </a:lnTo>
                  <a:lnTo>
                    <a:pt x="94" y="196"/>
                  </a:lnTo>
                  <a:lnTo>
                    <a:pt x="140" y="186"/>
                  </a:lnTo>
                  <a:lnTo>
                    <a:pt x="190" y="172"/>
                  </a:lnTo>
                  <a:lnTo>
                    <a:pt x="246" y="156"/>
                  </a:lnTo>
                  <a:lnTo>
                    <a:pt x="306" y="134"/>
                  </a:lnTo>
                  <a:lnTo>
                    <a:pt x="306" y="116"/>
                  </a:lnTo>
                  <a:lnTo>
                    <a:pt x="306" y="116"/>
                  </a:lnTo>
                  <a:lnTo>
                    <a:pt x="280" y="128"/>
                  </a:lnTo>
                  <a:lnTo>
                    <a:pt x="252" y="140"/>
                  </a:lnTo>
                  <a:lnTo>
                    <a:pt x="252" y="140"/>
                  </a:lnTo>
                  <a:close/>
                  <a:moveTo>
                    <a:pt x="140" y="106"/>
                  </a:moveTo>
                  <a:lnTo>
                    <a:pt x="140" y="126"/>
                  </a:lnTo>
                  <a:lnTo>
                    <a:pt x="112" y="126"/>
                  </a:lnTo>
                  <a:lnTo>
                    <a:pt x="112" y="134"/>
                  </a:lnTo>
                  <a:lnTo>
                    <a:pt x="140" y="134"/>
                  </a:lnTo>
                  <a:lnTo>
                    <a:pt x="140" y="154"/>
                  </a:lnTo>
                  <a:lnTo>
                    <a:pt x="112" y="154"/>
                  </a:lnTo>
                  <a:lnTo>
                    <a:pt x="104" y="164"/>
                  </a:lnTo>
                  <a:lnTo>
                    <a:pt x="104" y="98"/>
                  </a:lnTo>
                  <a:lnTo>
                    <a:pt x="148" y="98"/>
                  </a:lnTo>
                  <a:lnTo>
                    <a:pt x="140" y="106"/>
                  </a:lnTo>
                  <a:close/>
                  <a:moveTo>
                    <a:pt x="140" y="32"/>
                  </a:moveTo>
                  <a:lnTo>
                    <a:pt x="140" y="52"/>
                  </a:lnTo>
                  <a:lnTo>
                    <a:pt x="112" y="52"/>
                  </a:lnTo>
                  <a:lnTo>
                    <a:pt x="112" y="60"/>
                  </a:lnTo>
                  <a:lnTo>
                    <a:pt x="140" y="60"/>
                  </a:lnTo>
                  <a:lnTo>
                    <a:pt x="140" y="80"/>
                  </a:lnTo>
                  <a:lnTo>
                    <a:pt x="112" y="80"/>
                  </a:lnTo>
                  <a:lnTo>
                    <a:pt x="104" y="90"/>
                  </a:lnTo>
                  <a:lnTo>
                    <a:pt x="104" y="24"/>
                  </a:lnTo>
                  <a:lnTo>
                    <a:pt x="148" y="24"/>
                  </a:lnTo>
                  <a:lnTo>
                    <a:pt x="140" y="32"/>
                  </a:lnTo>
                  <a:close/>
                  <a:moveTo>
                    <a:pt x="196" y="106"/>
                  </a:moveTo>
                  <a:lnTo>
                    <a:pt x="196" y="126"/>
                  </a:lnTo>
                  <a:lnTo>
                    <a:pt x="168" y="126"/>
                  </a:lnTo>
                  <a:lnTo>
                    <a:pt x="168" y="134"/>
                  </a:lnTo>
                  <a:lnTo>
                    <a:pt x="196" y="134"/>
                  </a:lnTo>
                  <a:lnTo>
                    <a:pt x="196" y="154"/>
                  </a:lnTo>
                  <a:lnTo>
                    <a:pt x="168" y="154"/>
                  </a:lnTo>
                  <a:lnTo>
                    <a:pt x="160" y="164"/>
                  </a:lnTo>
                  <a:lnTo>
                    <a:pt x="160" y="98"/>
                  </a:lnTo>
                  <a:lnTo>
                    <a:pt x="204" y="98"/>
                  </a:lnTo>
                  <a:lnTo>
                    <a:pt x="196" y="106"/>
                  </a:lnTo>
                  <a:close/>
                  <a:moveTo>
                    <a:pt x="196" y="32"/>
                  </a:moveTo>
                  <a:lnTo>
                    <a:pt x="196" y="52"/>
                  </a:lnTo>
                  <a:lnTo>
                    <a:pt x="168" y="52"/>
                  </a:lnTo>
                  <a:lnTo>
                    <a:pt x="168" y="60"/>
                  </a:lnTo>
                  <a:lnTo>
                    <a:pt x="196" y="60"/>
                  </a:lnTo>
                  <a:lnTo>
                    <a:pt x="196" y="80"/>
                  </a:lnTo>
                  <a:lnTo>
                    <a:pt x="168" y="80"/>
                  </a:lnTo>
                  <a:lnTo>
                    <a:pt x="160" y="90"/>
                  </a:lnTo>
                  <a:lnTo>
                    <a:pt x="160" y="24"/>
                  </a:lnTo>
                  <a:lnTo>
                    <a:pt x="204" y="24"/>
                  </a:lnTo>
                  <a:lnTo>
                    <a:pt x="196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39830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39830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38941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38941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39830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39830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38941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38941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3776662" y="2103438"/>
              <a:ext cx="158750" cy="111125"/>
            </a:xfrm>
            <a:custGeom>
              <a:avLst/>
              <a:gdLst>
                <a:gd name="T0" fmla="*/ 100 w 100"/>
                <a:gd name="T1" fmla="*/ 0 h 70"/>
                <a:gd name="T2" fmla="*/ 74 w 100"/>
                <a:gd name="T3" fmla="*/ 0 h 70"/>
                <a:gd name="T4" fmla="*/ 78 w 100"/>
                <a:gd name="T5" fmla="*/ 4 h 70"/>
                <a:gd name="T6" fmla="*/ 78 w 100"/>
                <a:gd name="T7" fmla="*/ 6 h 70"/>
                <a:gd name="T8" fmla="*/ 78 w 100"/>
                <a:gd name="T9" fmla="*/ 38 h 70"/>
                <a:gd name="T10" fmla="*/ 22 w 100"/>
                <a:gd name="T11" fmla="*/ 0 h 70"/>
                <a:gd name="T12" fmla="*/ 0 w 100"/>
                <a:gd name="T13" fmla="*/ 0 h 70"/>
                <a:gd name="T14" fmla="*/ 2 w 100"/>
                <a:gd name="T15" fmla="*/ 6 h 70"/>
                <a:gd name="T16" fmla="*/ 2 w 100"/>
                <a:gd name="T17" fmla="*/ 64 h 70"/>
                <a:gd name="T18" fmla="*/ 0 w 100"/>
                <a:gd name="T19" fmla="*/ 70 h 70"/>
                <a:gd name="T20" fmla="*/ 26 w 100"/>
                <a:gd name="T21" fmla="*/ 70 h 70"/>
                <a:gd name="T22" fmla="*/ 24 w 100"/>
                <a:gd name="T23" fmla="*/ 64 h 70"/>
                <a:gd name="T24" fmla="*/ 24 w 100"/>
                <a:gd name="T25" fmla="*/ 22 h 70"/>
                <a:gd name="T26" fmla="*/ 78 w 100"/>
                <a:gd name="T27" fmla="*/ 60 h 70"/>
                <a:gd name="T28" fmla="*/ 78 w 100"/>
                <a:gd name="T29" fmla="*/ 64 h 70"/>
                <a:gd name="T30" fmla="*/ 76 w 100"/>
                <a:gd name="T31" fmla="*/ 70 h 70"/>
                <a:gd name="T32" fmla="*/ 100 w 100"/>
                <a:gd name="T33" fmla="*/ 70 h 70"/>
                <a:gd name="T34" fmla="*/ 98 w 100"/>
                <a:gd name="T35" fmla="*/ 64 h 70"/>
                <a:gd name="T36" fmla="*/ 98 w 100"/>
                <a:gd name="T37" fmla="*/ 6 h 70"/>
                <a:gd name="T38" fmla="*/ 100 w 100"/>
                <a:gd name="T39" fmla="*/ 0 h 70"/>
                <a:gd name="T40" fmla="*/ 100 w 100"/>
                <a:gd name="T4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0" h="70">
                  <a:moveTo>
                    <a:pt x="100" y="0"/>
                  </a:moveTo>
                  <a:lnTo>
                    <a:pt x="74" y="0"/>
                  </a:lnTo>
                  <a:lnTo>
                    <a:pt x="78" y="4"/>
                  </a:lnTo>
                  <a:lnTo>
                    <a:pt x="78" y="6"/>
                  </a:lnTo>
                  <a:lnTo>
                    <a:pt x="78" y="38"/>
                  </a:lnTo>
                  <a:lnTo>
                    <a:pt x="22" y="0"/>
                  </a:lnTo>
                  <a:lnTo>
                    <a:pt x="0" y="0"/>
                  </a:lnTo>
                  <a:lnTo>
                    <a:pt x="2" y="6"/>
                  </a:lnTo>
                  <a:lnTo>
                    <a:pt x="2" y="64"/>
                  </a:lnTo>
                  <a:lnTo>
                    <a:pt x="0" y="70"/>
                  </a:lnTo>
                  <a:lnTo>
                    <a:pt x="26" y="70"/>
                  </a:lnTo>
                  <a:lnTo>
                    <a:pt x="24" y="64"/>
                  </a:lnTo>
                  <a:lnTo>
                    <a:pt x="24" y="22"/>
                  </a:lnTo>
                  <a:lnTo>
                    <a:pt x="78" y="60"/>
                  </a:lnTo>
                  <a:lnTo>
                    <a:pt x="78" y="64"/>
                  </a:lnTo>
                  <a:lnTo>
                    <a:pt x="76" y="70"/>
                  </a:lnTo>
                  <a:lnTo>
                    <a:pt x="100" y="70"/>
                  </a:lnTo>
                  <a:lnTo>
                    <a:pt x="98" y="64"/>
                  </a:lnTo>
                  <a:lnTo>
                    <a:pt x="98" y="6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3963987" y="2103438"/>
              <a:ext cx="38100" cy="111125"/>
            </a:xfrm>
            <a:custGeom>
              <a:avLst/>
              <a:gdLst>
                <a:gd name="T0" fmla="*/ 24 w 24"/>
                <a:gd name="T1" fmla="*/ 0 h 70"/>
                <a:gd name="T2" fmla="*/ 0 w 24"/>
                <a:gd name="T3" fmla="*/ 0 h 70"/>
                <a:gd name="T4" fmla="*/ 2 w 24"/>
                <a:gd name="T5" fmla="*/ 4 h 70"/>
                <a:gd name="T6" fmla="*/ 2 w 24"/>
                <a:gd name="T7" fmla="*/ 6 h 70"/>
                <a:gd name="T8" fmla="*/ 2 w 24"/>
                <a:gd name="T9" fmla="*/ 64 h 70"/>
                <a:gd name="T10" fmla="*/ 0 w 24"/>
                <a:gd name="T11" fmla="*/ 70 h 70"/>
                <a:gd name="T12" fmla="*/ 24 w 24"/>
                <a:gd name="T13" fmla="*/ 70 h 70"/>
                <a:gd name="T14" fmla="*/ 22 w 24"/>
                <a:gd name="T15" fmla="*/ 64 h 70"/>
                <a:gd name="T16" fmla="*/ 22 w 24"/>
                <a:gd name="T17" fmla="*/ 6 h 70"/>
                <a:gd name="T18" fmla="*/ 24 w 24"/>
                <a:gd name="T19" fmla="*/ 0 h 70"/>
                <a:gd name="T20" fmla="*/ 24 w 24"/>
                <a:gd name="T2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70">
                  <a:moveTo>
                    <a:pt x="24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64"/>
                  </a:lnTo>
                  <a:lnTo>
                    <a:pt x="0" y="70"/>
                  </a:lnTo>
                  <a:lnTo>
                    <a:pt x="24" y="70"/>
                  </a:lnTo>
                  <a:lnTo>
                    <a:pt x="22" y="64"/>
                  </a:lnTo>
                  <a:lnTo>
                    <a:pt x="22" y="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4030662" y="2103438"/>
              <a:ext cx="139700" cy="111125"/>
            </a:xfrm>
            <a:custGeom>
              <a:avLst/>
              <a:gdLst>
                <a:gd name="T0" fmla="*/ 88 w 88"/>
                <a:gd name="T1" fmla="*/ 0 h 70"/>
                <a:gd name="T2" fmla="*/ 62 w 88"/>
                <a:gd name="T3" fmla="*/ 0 h 70"/>
                <a:gd name="T4" fmla="*/ 64 w 88"/>
                <a:gd name="T5" fmla="*/ 6 h 70"/>
                <a:gd name="T6" fmla="*/ 64 w 88"/>
                <a:gd name="T7" fmla="*/ 54 h 70"/>
                <a:gd name="T8" fmla="*/ 22 w 88"/>
                <a:gd name="T9" fmla="*/ 54 h 70"/>
                <a:gd name="T10" fmla="*/ 22 w 88"/>
                <a:gd name="T11" fmla="*/ 6 h 70"/>
                <a:gd name="T12" fmla="*/ 24 w 88"/>
                <a:gd name="T13" fmla="*/ 0 h 70"/>
                <a:gd name="T14" fmla="*/ 0 w 88"/>
                <a:gd name="T15" fmla="*/ 0 h 70"/>
                <a:gd name="T16" fmla="*/ 2 w 88"/>
                <a:gd name="T17" fmla="*/ 6 h 70"/>
                <a:gd name="T18" fmla="*/ 2 w 88"/>
                <a:gd name="T19" fmla="*/ 58 h 70"/>
                <a:gd name="T20" fmla="*/ 18 w 88"/>
                <a:gd name="T21" fmla="*/ 70 h 70"/>
                <a:gd name="T22" fmla="*/ 68 w 88"/>
                <a:gd name="T23" fmla="*/ 70 h 70"/>
                <a:gd name="T24" fmla="*/ 84 w 88"/>
                <a:gd name="T25" fmla="*/ 58 h 70"/>
                <a:gd name="T26" fmla="*/ 84 w 88"/>
                <a:gd name="T27" fmla="*/ 6 h 70"/>
                <a:gd name="T28" fmla="*/ 88 w 88"/>
                <a:gd name="T29" fmla="*/ 0 h 70"/>
                <a:gd name="T30" fmla="*/ 88 w 88"/>
                <a:gd name="T3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70">
                  <a:moveTo>
                    <a:pt x="88" y="0"/>
                  </a:moveTo>
                  <a:lnTo>
                    <a:pt x="62" y="0"/>
                  </a:lnTo>
                  <a:lnTo>
                    <a:pt x="64" y="6"/>
                  </a:lnTo>
                  <a:lnTo>
                    <a:pt x="64" y="54"/>
                  </a:lnTo>
                  <a:lnTo>
                    <a:pt x="22" y="54"/>
                  </a:lnTo>
                  <a:lnTo>
                    <a:pt x="22" y="6"/>
                  </a:lnTo>
                  <a:lnTo>
                    <a:pt x="24" y="0"/>
                  </a:lnTo>
                  <a:lnTo>
                    <a:pt x="0" y="0"/>
                  </a:lnTo>
                  <a:lnTo>
                    <a:pt x="2" y="6"/>
                  </a:lnTo>
                  <a:lnTo>
                    <a:pt x="2" y="58"/>
                  </a:lnTo>
                  <a:lnTo>
                    <a:pt x="18" y="70"/>
                  </a:lnTo>
                  <a:lnTo>
                    <a:pt x="68" y="70"/>
                  </a:lnTo>
                  <a:lnTo>
                    <a:pt x="84" y="58"/>
                  </a:lnTo>
                  <a:lnTo>
                    <a:pt x="84" y="6"/>
                  </a:lnTo>
                  <a:lnTo>
                    <a:pt x="88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31" name="Straight Connector 30"/>
          <p:cNvCxnSpPr/>
          <p:nvPr userDrawn="1"/>
        </p:nvCxnSpPr>
        <p:spPr>
          <a:xfrm>
            <a:off x="5925447" y="1219200"/>
            <a:ext cx="18153" cy="4498001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H="1">
            <a:off x="3171403" y="1219200"/>
            <a:ext cx="4502" cy="4498001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>
            <a:off x="8674990" y="1219200"/>
            <a:ext cx="0" cy="4498001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426363" y="1219200"/>
            <a:ext cx="0" cy="4498001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Content Placeholder 8"/>
          <p:cNvSpPr>
            <a:spLocks noGrp="1"/>
          </p:cNvSpPr>
          <p:nvPr>
            <p:ph sz="quarter" idx="12"/>
          </p:nvPr>
        </p:nvSpPr>
        <p:spPr>
          <a:xfrm>
            <a:off x="556082" y="1216152"/>
            <a:ext cx="2483763" cy="4487732"/>
          </a:xfrm>
        </p:spPr>
        <p:txBody>
          <a:bodyPr lIns="0"/>
          <a:lstStyle>
            <a:lvl1pPr>
              <a:lnSpc>
                <a:spcPct val="100000"/>
              </a:lnSpc>
              <a:spcAft>
                <a:spcPts val="1600"/>
              </a:spcAft>
              <a:defRPr sz="2400"/>
            </a:lvl1pPr>
            <a:lvl2pPr>
              <a:lnSpc>
                <a:spcPct val="100000"/>
              </a:lnSpc>
              <a:spcBef>
                <a:spcPts val="0"/>
              </a:spcBef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6" name="Content Placeholder 8"/>
          <p:cNvSpPr>
            <a:spLocks noGrp="1"/>
          </p:cNvSpPr>
          <p:nvPr>
            <p:ph sz="quarter" idx="13"/>
          </p:nvPr>
        </p:nvSpPr>
        <p:spPr>
          <a:xfrm>
            <a:off x="3321115" y="1229469"/>
            <a:ext cx="2483763" cy="4487732"/>
          </a:xfrm>
        </p:spPr>
        <p:txBody>
          <a:bodyPr lIns="0"/>
          <a:lstStyle>
            <a:lvl1pPr>
              <a:lnSpc>
                <a:spcPct val="100000"/>
              </a:lnSpc>
              <a:spcAft>
                <a:spcPts val="1600"/>
              </a:spcAft>
              <a:defRPr sz="2400"/>
            </a:lvl1pPr>
            <a:lvl2pPr>
              <a:lnSpc>
                <a:spcPct val="100000"/>
              </a:lnSpc>
              <a:spcBef>
                <a:spcPts val="0"/>
              </a:spcBef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7" name="Content Placeholder 8"/>
          <p:cNvSpPr>
            <a:spLocks noGrp="1"/>
          </p:cNvSpPr>
          <p:nvPr>
            <p:ph sz="quarter" idx="14"/>
          </p:nvPr>
        </p:nvSpPr>
        <p:spPr>
          <a:xfrm>
            <a:off x="6086148" y="1216152"/>
            <a:ext cx="2483763" cy="4487732"/>
          </a:xfrm>
        </p:spPr>
        <p:txBody>
          <a:bodyPr lIns="0"/>
          <a:lstStyle>
            <a:lvl1pPr>
              <a:lnSpc>
                <a:spcPct val="100000"/>
              </a:lnSpc>
              <a:spcAft>
                <a:spcPts val="1600"/>
              </a:spcAft>
              <a:defRPr sz="2400"/>
            </a:lvl1pPr>
            <a:lvl2pPr>
              <a:lnSpc>
                <a:spcPct val="100000"/>
              </a:lnSpc>
              <a:spcBef>
                <a:spcPts val="0"/>
              </a:spcBef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3346" y="6326765"/>
            <a:ext cx="6554254" cy="302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Managing College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2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2190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80" y="2895631"/>
            <a:ext cx="7943827" cy="707886"/>
          </a:xfrm>
        </p:spPr>
        <p:txBody>
          <a:bodyPr/>
          <a:lstStyle>
            <a:lvl1pPr algn="l">
              <a:defRPr sz="4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8358964" y="5791200"/>
            <a:ext cx="480236" cy="838230"/>
            <a:chOff x="3709987" y="1414463"/>
            <a:chExt cx="523875" cy="914400"/>
          </a:xfrm>
        </p:grpSpPr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3709987" y="1414463"/>
              <a:ext cx="523875" cy="914400"/>
            </a:xfrm>
            <a:custGeom>
              <a:avLst/>
              <a:gdLst>
                <a:gd name="T0" fmla="*/ 330 w 330"/>
                <a:gd name="T1" fmla="*/ 54 h 576"/>
                <a:gd name="T2" fmla="*/ 164 w 330"/>
                <a:gd name="T3" fmla="*/ 0 h 576"/>
                <a:gd name="T4" fmla="*/ 0 w 330"/>
                <a:gd name="T5" fmla="*/ 54 h 576"/>
                <a:gd name="T6" fmla="*/ 0 w 330"/>
                <a:gd name="T7" fmla="*/ 522 h 576"/>
                <a:gd name="T8" fmla="*/ 164 w 330"/>
                <a:gd name="T9" fmla="*/ 576 h 576"/>
                <a:gd name="T10" fmla="*/ 330 w 330"/>
                <a:gd name="T11" fmla="*/ 522 h 576"/>
                <a:gd name="T12" fmla="*/ 330 w 330"/>
                <a:gd name="T13" fmla="*/ 54 h 576"/>
                <a:gd name="T14" fmla="*/ 330 w 330"/>
                <a:gd name="T15" fmla="*/ 54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0" h="576">
                  <a:moveTo>
                    <a:pt x="330" y="54"/>
                  </a:moveTo>
                  <a:lnTo>
                    <a:pt x="164" y="0"/>
                  </a:lnTo>
                  <a:lnTo>
                    <a:pt x="0" y="54"/>
                  </a:lnTo>
                  <a:lnTo>
                    <a:pt x="0" y="522"/>
                  </a:lnTo>
                  <a:lnTo>
                    <a:pt x="164" y="576"/>
                  </a:lnTo>
                  <a:lnTo>
                    <a:pt x="330" y="522"/>
                  </a:lnTo>
                  <a:lnTo>
                    <a:pt x="330" y="54"/>
                  </a:lnTo>
                  <a:lnTo>
                    <a:pt x="330" y="54"/>
                  </a:lnTo>
                  <a:close/>
                </a:path>
              </a:pathLst>
            </a:custGeom>
            <a:solidFill>
              <a:srgbClr val="A1A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3729037" y="1979613"/>
              <a:ext cx="485775" cy="330200"/>
            </a:xfrm>
            <a:custGeom>
              <a:avLst/>
              <a:gdLst>
                <a:gd name="T0" fmla="*/ 0 w 306"/>
                <a:gd name="T1" fmla="*/ 158 h 208"/>
                <a:gd name="T2" fmla="*/ 152 w 306"/>
                <a:gd name="T3" fmla="*/ 208 h 208"/>
                <a:gd name="T4" fmla="*/ 306 w 306"/>
                <a:gd name="T5" fmla="*/ 158 h 208"/>
                <a:gd name="T6" fmla="*/ 306 w 306"/>
                <a:gd name="T7" fmla="*/ 0 h 208"/>
                <a:gd name="T8" fmla="*/ 306 w 306"/>
                <a:gd name="T9" fmla="*/ 0 h 208"/>
                <a:gd name="T10" fmla="*/ 270 w 306"/>
                <a:gd name="T11" fmla="*/ 14 h 208"/>
                <a:gd name="T12" fmla="*/ 232 w 306"/>
                <a:gd name="T13" fmla="*/ 24 h 208"/>
                <a:gd name="T14" fmla="*/ 194 w 306"/>
                <a:gd name="T15" fmla="*/ 34 h 208"/>
                <a:gd name="T16" fmla="*/ 156 w 306"/>
                <a:gd name="T17" fmla="*/ 44 h 208"/>
                <a:gd name="T18" fmla="*/ 118 w 306"/>
                <a:gd name="T19" fmla="*/ 50 h 208"/>
                <a:gd name="T20" fmla="*/ 78 w 306"/>
                <a:gd name="T21" fmla="*/ 56 h 208"/>
                <a:gd name="T22" fmla="*/ 40 w 306"/>
                <a:gd name="T23" fmla="*/ 62 h 208"/>
                <a:gd name="T24" fmla="*/ 0 w 306"/>
                <a:gd name="T25" fmla="*/ 64 h 208"/>
                <a:gd name="T26" fmla="*/ 0 w 306"/>
                <a:gd name="T27" fmla="*/ 158 h 208"/>
                <a:gd name="T28" fmla="*/ 0 w 306"/>
                <a:gd name="T29" fmla="*/ 15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6" h="208">
                  <a:moveTo>
                    <a:pt x="0" y="158"/>
                  </a:moveTo>
                  <a:lnTo>
                    <a:pt x="152" y="208"/>
                  </a:lnTo>
                  <a:lnTo>
                    <a:pt x="306" y="158"/>
                  </a:lnTo>
                  <a:lnTo>
                    <a:pt x="306" y="0"/>
                  </a:lnTo>
                  <a:lnTo>
                    <a:pt x="306" y="0"/>
                  </a:lnTo>
                  <a:lnTo>
                    <a:pt x="270" y="14"/>
                  </a:lnTo>
                  <a:lnTo>
                    <a:pt x="232" y="24"/>
                  </a:lnTo>
                  <a:lnTo>
                    <a:pt x="194" y="34"/>
                  </a:lnTo>
                  <a:lnTo>
                    <a:pt x="156" y="44"/>
                  </a:lnTo>
                  <a:lnTo>
                    <a:pt x="118" y="50"/>
                  </a:lnTo>
                  <a:lnTo>
                    <a:pt x="78" y="56"/>
                  </a:lnTo>
                  <a:lnTo>
                    <a:pt x="40" y="62"/>
                  </a:lnTo>
                  <a:lnTo>
                    <a:pt x="0" y="64"/>
                  </a:lnTo>
                  <a:lnTo>
                    <a:pt x="0" y="158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CF0C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3729037" y="1433513"/>
              <a:ext cx="485775" cy="625475"/>
            </a:xfrm>
            <a:custGeom>
              <a:avLst/>
              <a:gdLst>
                <a:gd name="T0" fmla="*/ 252 w 306"/>
                <a:gd name="T1" fmla="*/ 332 h 394"/>
                <a:gd name="T2" fmla="*/ 252 w 306"/>
                <a:gd name="T3" fmla="*/ 332 h 394"/>
                <a:gd name="T4" fmla="*/ 280 w 306"/>
                <a:gd name="T5" fmla="*/ 320 h 394"/>
                <a:gd name="T6" fmla="*/ 306 w 306"/>
                <a:gd name="T7" fmla="*/ 308 h 394"/>
                <a:gd name="T8" fmla="*/ 306 w 306"/>
                <a:gd name="T9" fmla="*/ 52 h 394"/>
                <a:gd name="T10" fmla="*/ 152 w 306"/>
                <a:gd name="T11" fmla="*/ 0 h 394"/>
                <a:gd name="T12" fmla="*/ 152 w 306"/>
                <a:gd name="T13" fmla="*/ 0 h 394"/>
                <a:gd name="T14" fmla="*/ 0 w 306"/>
                <a:gd name="T15" fmla="*/ 52 h 394"/>
                <a:gd name="T16" fmla="*/ 0 w 306"/>
                <a:gd name="T17" fmla="*/ 394 h 394"/>
                <a:gd name="T18" fmla="*/ 0 w 306"/>
                <a:gd name="T19" fmla="*/ 394 h 394"/>
                <a:gd name="T20" fmla="*/ 38 w 306"/>
                <a:gd name="T21" fmla="*/ 390 h 394"/>
                <a:gd name="T22" fmla="*/ 38 w 306"/>
                <a:gd name="T23" fmla="*/ 390 h 394"/>
                <a:gd name="T24" fmla="*/ 52 w 306"/>
                <a:gd name="T25" fmla="*/ 388 h 394"/>
                <a:gd name="T26" fmla="*/ 252 w 306"/>
                <a:gd name="T27" fmla="*/ 332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6" h="394">
                  <a:moveTo>
                    <a:pt x="252" y="332"/>
                  </a:moveTo>
                  <a:lnTo>
                    <a:pt x="252" y="332"/>
                  </a:lnTo>
                  <a:lnTo>
                    <a:pt x="280" y="320"/>
                  </a:lnTo>
                  <a:lnTo>
                    <a:pt x="306" y="308"/>
                  </a:lnTo>
                  <a:lnTo>
                    <a:pt x="306" y="52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0" y="52"/>
                  </a:lnTo>
                  <a:lnTo>
                    <a:pt x="0" y="394"/>
                  </a:lnTo>
                  <a:lnTo>
                    <a:pt x="0" y="394"/>
                  </a:lnTo>
                  <a:lnTo>
                    <a:pt x="38" y="390"/>
                  </a:lnTo>
                  <a:lnTo>
                    <a:pt x="38" y="390"/>
                  </a:lnTo>
                  <a:lnTo>
                    <a:pt x="52" y="388"/>
                  </a:lnTo>
                  <a:lnTo>
                    <a:pt x="252" y="3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4078287" y="1738313"/>
              <a:ext cx="9525" cy="9525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6 h 6"/>
                <a:gd name="T4" fmla="*/ 6 w 6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6">
                  <a:moveTo>
                    <a:pt x="6" y="0"/>
                  </a:moveTo>
                  <a:lnTo>
                    <a:pt x="0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 flipH="1">
              <a:off x="4078287" y="1738313"/>
              <a:ext cx="9525" cy="952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3798887" y="1535113"/>
              <a:ext cx="342900" cy="187325"/>
            </a:xfrm>
            <a:custGeom>
              <a:avLst/>
              <a:gdLst>
                <a:gd name="T0" fmla="*/ 216 w 216"/>
                <a:gd name="T1" fmla="*/ 118 h 118"/>
                <a:gd name="T2" fmla="*/ 208 w 216"/>
                <a:gd name="T3" fmla="*/ 96 h 118"/>
                <a:gd name="T4" fmla="*/ 208 w 216"/>
                <a:gd name="T5" fmla="*/ 46 h 118"/>
                <a:gd name="T6" fmla="*/ 204 w 216"/>
                <a:gd name="T7" fmla="*/ 22 h 118"/>
                <a:gd name="T8" fmla="*/ 204 w 216"/>
                <a:gd name="T9" fmla="*/ 16 h 118"/>
                <a:gd name="T10" fmla="*/ 204 w 216"/>
                <a:gd name="T11" fmla="*/ 8 h 118"/>
                <a:gd name="T12" fmla="*/ 202 w 216"/>
                <a:gd name="T13" fmla="*/ 6 h 118"/>
                <a:gd name="T14" fmla="*/ 202 w 216"/>
                <a:gd name="T15" fmla="*/ 0 h 118"/>
                <a:gd name="T16" fmla="*/ 198 w 216"/>
                <a:gd name="T17" fmla="*/ 0 h 118"/>
                <a:gd name="T18" fmla="*/ 196 w 216"/>
                <a:gd name="T19" fmla="*/ 6 h 118"/>
                <a:gd name="T20" fmla="*/ 194 w 216"/>
                <a:gd name="T21" fmla="*/ 8 h 118"/>
                <a:gd name="T22" fmla="*/ 196 w 216"/>
                <a:gd name="T23" fmla="*/ 16 h 118"/>
                <a:gd name="T24" fmla="*/ 190 w 216"/>
                <a:gd name="T25" fmla="*/ 32 h 118"/>
                <a:gd name="T26" fmla="*/ 188 w 216"/>
                <a:gd name="T27" fmla="*/ 54 h 118"/>
                <a:gd name="T28" fmla="*/ 184 w 216"/>
                <a:gd name="T29" fmla="*/ 76 h 118"/>
                <a:gd name="T30" fmla="*/ 162 w 216"/>
                <a:gd name="T31" fmla="*/ 94 h 118"/>
                <a:gd name="T32" fmla="*/ 166 w 216"/>
                <a:gd name="T33" fmla="*/ 76 h 118"/>
                <a:gd name="T34" fmla="*/ 162 w 216"/>
                <a:gd name="T35" fmla="*/ 72 h 118"/>
                <a:gd name="T36" fmla="*/ 158 w 216"/>
                <a:gd name="T37" fmla="*/ 60 h 118"/>
                <a:gd name="T38" fmla="*/ 158 w 216"/>
                <a:gd name="T39" fmla="*/ 52 h 118"/>
                <a:gd name="T40" fmla="*/ 150 w 216"/>
                <a:gd name="T41" fmla="*/ 52 h 118"/>
                <a:gd name="T42" fmla="*/ 150 w 216"/>
                <a:gd name="T43" fmla="*/ 60 h 118"/>
                <a:gd name="T44" fmla="*/ 150 w 216"/>
                <a:gd name="T45" fmla="*/ 74 h 118"/>
                <a:gd name="T46" fmla="*/ 142 w 216"/>
                <a:gd name="T47" fmla="*/ 94 h 118"/>
                <a:gd name="T48" fmla="*/ 130 w 216"/>
                <a:gd name="T49" fmla="*/ 76 h 118"/>
                <a:gd name="T50" fmla="*/ 120 w 216"/>
                <a:gd name="T51" fmla="*/ 64 h 118"/>
                <a:gd name="T52" fmla="*/ 116 w 216"/>
                <a:gd name="T53" fmla="*/ 50 h 118"/>
                <a:gd name="T54" fmla="*/ 112 w 216"/>
                <a:gd name="T55" fmla="*/ 38 h 118"/>
                <a:gd name="T56" fmla="*/ 114 w 216"/>
                <a:gd name="T57" fmla="*/ 26 h 118"/>
                <a:gd name="T58" fmla="*/ 112 w 216"/>
                <a:gd name="T59" fmla="*/ 24 h 118"/>
                <a:gd name="T60" fmla="*/ 112 w 216"/>
                <a:gd name="T61" fmla="*/ 22 h 118"/>
                <a:gd name="T62" fmla="*/ 108 w 216"/>
                <a:gd name="T63" fmla="*/ 18 h 118"/>
                <a:gd name="T64" fmla="*/ 106 w 216"/>
                <a:gd name="T65" fmla="*/ 22 h 118"/>
                <a:gd name="T66" fmla="*/ 106 w 216"/>
                <a:gd name="T67" fmla="*/ 24 h 118"/>
                <a:gd name="T68" fmla="*/ 104 w 216"/>
                <a:gd name="T69" fmla="*/ 26 h 118"/>
                <a:gd name="T70" fmla="*/ 106 w 216"/>
                <a:gd name="T71" fmla="*/ 38 h 118"/>
                <a:gd name="T72" fmla="*/ 100 w 216"/>
                <a:gd name="T73" fmla="*/ 50 h 118"/>
                <a:gd name="T74" fmla="*/ 92 w 216"/>
                <a:gd name="T75" fmla="*/ 76 h 118"/>
                <a:gd name="T76" fmla="*/ 70 w 216"/>
                <a:gd name="T77" fmla="*/ 94 h 118"/>
                <a:gd name="T78" fmla="*/ 76 w 216"/>
                <a:gd name="T79" fmla="*/ 76 h 118"/>
                <a:gd name="T80" fmla="*/ 72 w 216"/>
                <a:gd name="T81" fmla="*/ 72 h 118"/>
                <a:gd name="T82" fmla="*/ 68 w 216"/>
                <a:gd name="T83" fmla="*/ 60 h 118"/>
                <a:gd name="T84" fmla="*/ 68 w 216"/>
                <a:gd name="T85" fmla="*/ 52 h 118"/>
                <a:gd name="T86" fmla="*/ 58 w 216"/>
                <a:gd name="T87" fmla="*/ 52 h 118"/>
                <a:gd name="T88" fmla="*/ 60 w 216"/>
                <a:gd name="T89" fmla="*/ 60 h 118"/>
                <a:gd name="T90" fmla="*/ 58 w 216"/>
                <a:gd name="T91" fmla="*/ 74 h 118"/>
                <a:gd name="T92" fmla="*/ 50 w 216"/>
                <a:gd name="T93" fmla="*/ 94 h 118"/>
                <a:gd name="T94" fmla="*/ 40 w 216"/>
                <a:gd name="T95" fmla="*/ 76 h 118"/>
                <a:gd name="T96" fmla="*/ 28 w 216"/>
                <a:gd name="T97" fmla="*/ 64 h 118"/>
                <a:gd name="T98" fmla="*/ 26 w 216"/>
                <a:gd name="T99" fmla="*/ 58 h 118"/>
                <a:gd name="T100" fmla="*/ 24 w 216"/>
                <a:gd name="T101" fmla="*/ 36 h 118"/>
                <a:gd name="T102" fmla="*/ 20 w 216"/>
                <a:gd name="T103" fmla="*/ 22 h 118"/>
                <a:gd name="T104" fmla="*/ 22 w 216"/>
                <a:gd name="T105" fmla="*/ 8 h 118"/>
                <a:gd name="T106" fmla="*/ 22 w 216"/>
                <a:gd name="T107" fmla="*/ 8 h 118"/>
                <a:gd name="T108" fmla="*/ 20 w 216"/>
                <a:gd name="T109" fmla="*/ 4 h 118"/>
                <a:gd name="T110" fmla="*/ 16 w 216"/>
                <a:gd name="T111" fmla="*/ 0 h 118"/>
                <a:gd name="T112" fmla="*/ 12 w 216"/>
                <a:gd name="T113" fmla="*/ 4 h 118"/>
                <a:gd name="T114" fmla="*/ 14 w 216"/>
                <a:gd name="T115" fmla="*/ 6 h 118"/>
                <a:gd name="T116" fmla="*/ 10 w 216"/>
                <a:gd name="T117" fmla="*/ 8 h 118"/>
                <a:gd name="T118" fmla="*/ 14 w 216"/>
                <a:gd name="T119" fmla="*/ 22 h 118"/>
                <a:gd name="T120" fmla="*/ 10 w 216"/>
                <a:gd name="T121" fmla="*/ 36 h 118"/>
                <a:gd name="T122" fmla="*/ 8 w 216"/>
                <a:gd name="T123" fmla="*/ 6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6" h="118">
                  <a:moveTo>
                    <a:pt x="0" y="118"/>
                  </a:moveTo>
                  <a:lnTo>
                    <a:pt x="0" y="118"/>
                  </a:lnTo>
                  <a:lnTo>
                    <a:pt x="216" y="118"/>
                  </a:lnTo>
                  <a:lnTo>
                    <a:pt x="216" y="118"/>
                  </a:lnTo>
                  <a:lnTo>
                    <a:pt x="208" y="106"/>
                  </a:lnTo>
                  <a:lnTo>
                    <a:pt x="208" y="96"/>
                  </a:lnTo>
                  <a:lnTo>
                    <a:pt x="208" y="60"/>
                  </a:lnTo>
                  <a:lnTo>
                    <a:pt x="212" y="54"/>
                  </a:lnTo>
                  <a:lnTo>
                    <a:pt x="208" y="46"/>
                  </a:lnTo>
                  <a:lnTo>
                    <a:pt x="208" y="36"/>
                  </a:lnTo>
                  <a:lnTo>
                    <a:pt x="210" y="32"/>
                  </a:lnTo>
                  <a:lnTo>
                    <a:pt x="204" y="22"/>
                  </a:lnTo>
                  <a:lnTo>
                    <a:pt x="202" y="22"/>
                  </a:lnTo>
                  <a:lnTo>
                    <a:pt x="202" y="22"/>
                  </a:lnTo>
                  <a:lnTo>
                    <a:pt x="204" y="16"/>
                  </a:lnTo>
                  <a:lnTo>
                    <a:pt x="206" y="8"/>
                  </a:lnTo>
                  <a:lnTo>
                    <a:pt x="206" y="8"/>
                  </a:lnTo>
                  <a:lnTo>
                    <a:pt x="204" y="8"/>
                  </a:lnTo>
                  <a:lnTo>
                    <a:pt x="204" y="8"/>
                  </a:lnTo>
                  <a:lnTo>
                    <a:pt x="202" y="6"/>
                  </a:lnTo>
                  <a:lnTo>
                    <a:pt x="202" y="6"/>
                  </a:lnTo>
                  <a:lnTo>
                    <a:pt x="204" y="4"/>
                  </a:lnTo>
                  <a:lnTo>
                    <a:pt x="204" y="4"/>
                  </a:lnTo>
                  <a:lnTo>
                    <a:pt x="202" y="0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198" y="0"/>
                  </a:lnTo>
                  <a:lnTo>
                    <a:pt x="196" y="4"/>
                  </a:lnTo>
                  <a:lnTo>
                    <a:pt x="196" y="4"/>
                  </a:lnTo>
                  <a:lnTo>
                    <a:pt x="196" y="6"/>
                  </a:lnTo>
                  <a:lnTo>
                    <a:pt x="196" y="6"/>
                  </a:lnTo>
                  <a:lnTo>
                    <a:pt x="196" y="8"/>
                  </a:lnTo>
                  <a:lnTo>
                    <a:pt x="194" y="8"/>
                  </a:lnTo>
                  <a:lnTo>
                    <a:pt x="194" y="8"/>
                  </a:lnTo>
                  <a:lnTo>
                    <a:pt x="194" y="8"/>
                  </a:lnTo>
                  <a:lnTo>
                    <a:pt x="196" y="16"/>
                  </a:lnTo>
                  <a:lnTo>
                    <a:pt x="196" y="22"/>
                  </a:lnTo>
                  <a:lnTo>
                    <a:pt x="196" y="22"/>
                  </a:lnTo>
                  <a:lnTo>
                    <a:pt x="190" y="32"/>
                  </a:lnTo>
                  <a:lnTo>
                    <a:pt x="192" y="36"/>
                  </a:lnTo>
                  <a:lnTo>
                    <a:pt x="192" y="46"/>
                  </a:lnTo>
                  <a:lnTo>
                    <a:pt x="188" y="54"/>
                  </a:lnTo>
                  <a:lnTo>
                    <a:pt x="190" y="58"/>
                  </a:lnTo>
                  <a:lnTo>
                    <a:pt x="184" y="58"/>
                  </a:lnTo>
                  <a:lnTo>
                    <a:pt x="184" y="76"/>
                  </a:lnTo>
                  <a:lnTo>
                    <a:pt x="178" y="76"/>
                  </a:lnTo>
                  <a:lnTo>
                    <a:pt x="178" y="94"/>
                  </a:lnTo>
                  <a:lnTo>
                    <a:pt x="162" y="94"/>
                  </a:lnTo>
                  <a:lnTo>
                    <a:pt x="162" y="82"/>
                  </a:lnTo>
                  <a:lnTo>
                    <a:pt x="166" y="76"/>
                  </a:lnTo>
                  <a:lnTo>
                    <a:pt x="166" y="76"/>
                  </a:lnTo>
                  <a:lnTo>
                    <a:pt x="160" y="76"/>
                  </a:lnTo>
                  <a:lnTo>
                    <a:pt x="160" y="74"/>
                  </a:lnTo>
                  <a:lnTo>
                    <a:pt x="162" y="72"/>
                  </a:lnTo>
                  <a:lnTo>
                    <a:pt x="156" y="64"/>
                  </a:lnTo>
                  <a:lnTo>
                    <a:pt x="156" y="64"/>
                  </a:lnTo>
                  <a:lnTo>
                    <a:pt x="158" y="60"/>
                  </a:lnTo>
                  <a:lnTo>
                    <a:pt x="160" y="52"/>
                  </a:lnTo>
                  <a:lnTo>
                    <a:pt x="160" y="52"/>
                  </a:lnTo>
                  <a:lnTo>
                    <a:pt x="158" y="52"/>
                  </a:lnTo>
                  <a:lnTo>
                    <a:pt x="158" y="52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0" y="60"/>
                  </a:lnTo>
                  <a:lnTo>
                    <a:pt x="152" y="64"/>
                  </a:lnTo>
                  <a:lnTo>
                    <a:pt x="146" y="72"/>
                  </a:lnTo>
                  <a:lnTo>
                    <a:pt x="150" y="74"/>
                  </a:lnTo>
                  <a:lnTo>
                    <a:pt x="150" y="76"/>
                  </a:lnTo>
                  <a:lnTo>
                    <a:pt x="142" y="76"/>
                  </a:lnTo>
                  <a:lnTo>
                    <a:pt x="142" y="94"/>
                  </a:lnTo>
                  <a:lnTo>
                    <a:pt x="126" y="94"/>
                  </a:lnTo>
                  <a:lnTo>
                    <a:pt x="126" y="82"/>
                  </a:lnTo>
                  <a:lnTo>
                    <a:pt x="130" y="76"/>
                  </a:lnTo>
                  <a:lnTo>
                    <a:pt x="130" y="76"/>
                  </a:lnTo>
                  <a:lnTo>
                    <a:pt x="120" y="76"/>
                  </a:lnTo>
                  <a:lnTo>
                    <a:pt x="120" y="64"/>
                  </a:lnTo>
                  <a:lnTo>
                    <a:pt x="124" y="60"/>
                  </a:lnTo>
                  <a:lnTo>
                    <a:pt x="116" y="60"/>
                  </a:lnTo>
                  <a:lnTo>
                    <a:pt x="116" y="50"/>
                  </a:lnTo>
                  <a:lnTo>
                    <a:pt x="118" y="46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2" y="32"/>
                  </a:lnTo>
                  <a:lnTo>
                    <a:pt x="114" y="26"/>
                  </a:lnTo>
                  <a:lnTo>
                    <a:pt x="114" y="2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2"/>
                  </a:lnTo>
                  <a:lnTo>
                    <a:pt x="112" y="22"/>
                  </a:lnTo>
                  <a:lnTo>
                    <a:pt x="110" y="18"/>
                  </a:lnTo>
                  <a:lnTo>
                    <a:pt x="108" y="18"/>
                  </a:lnTo>
                  <a:lnTo>
                    <a:pt x="108" y="18"/>
                  </a:lnTo>
                  <a:lnTo>
                    <a:pt x="106" y="18"/>
                  </a:lnTo>
                  <a:lnTo>
                    <a:pt x="106" y="22"/>
                  </a:lnTo>
                  <a:lnTo>
                    <a:pt x="106" y="22"/>
                  </a:lnTo>
                  <a:lnTo>
                    <a:pt x="106" y="24"/>
                  </a:lnTo>
                  <a:lnTo>
                    <a:pt x="106" y="24"/>
                  </a:lnTo>
                  <a:lnTo>
                    <a:pt x="104" y="24"/>
                  </a:lnTo>
                  <a:lnTo>
                    <a:pt x="104" y="24"/>
                  </a:lnTo>
                  <a:lnTo>
                    <a:pt x="104" y="26"/>
                  </a:lnTo>
                  <a:lnTo>
                    <a:pt x="104" y="26"/>
                  </a:lnTo>
                  <a:lnTo>
                    <a:pt x="104" y="32"/>
                  </a:lnTo>
                  <a:lnTo>
                    <a:pt x="106" y="38"/>
                  </a:lnTo>
                  <a:lnTo>
                    <a:pt x="104" y="38"/>
                  </a:lnTo>
                  <a:lnTo>
                    <a:pt x="98" y="46"/>
                  </a:lnTo>
                  <a:lnTo>
                    <a:pt x="100" y="50"/>
                  </a:lnTo>
                  <a:lnTo>
                    <a:pt x="100" y="60"/>
                  </a:lnTo>
                  <a:lnTo>
                    <a:pt x="92" y="60"/>
                  </a:lnTo>
                  <a:lnTo>
                    <a:pt x="92" y="76"/>
                  </a:lnTo>
                  <a:lnTo>
                    <a:pt x="86" y="76"/>
                  </a:lnTo>
                  <a:lnTo>
                    <a:pt x="86" y="94"/>
                  </a:lnTo>
                  <a:lnTo>
                    <a:pt x="70" y="94"/>
                  </a:lnTo>
                  <a:lnTo>
                    <a:pt x="70" y="82"/>
                  </a:lnTo>
                  <a:lnTo>
                    <a:pt x="76" y="76"/>
                  </a:lnTo>
                  <a:lnTo>
                    <a:pt x="76" y="76"/>
                  </a:lnTo>
                  <a:lnTo>
                    <a:pt x="68" y="76"/>
                  </a:lnTo>
                  <a:lnTo>
                    <a:pt x="68" y="74"/>
                  </a:lnTo>
                  <a:lnTo>
                    <a:pt x="72" y="72"/>
                  </a:lnTo>
                  <a:lnTo>
                    <a:pt x="66" y="64"/>
                  </a:lnTo>
                  <a:lnTo>
                    <a:pt x="66" y="64"/>
                  </a:lnTo>
                  <a:lnTo>
                    <a:pt x="68" y="60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0" y="52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60" y="60"/>
                  </a:lnTo>
                  <a:lnTo>
                    <a:pt x="60" y="64"/>
                  </a:lnTo>
                  <a:lnTo>
                    <a:pt x="54" y="72"/>
                  </a:lnTo>
                  <a:lnTo>
                    <a:pt x="58" y="74"/>
                  </a:lnTo>
                  <a:lnTo>
                    <a:pt x="58" y="76"/>
                  </a:lnTo>
                  <a:lnTo>
                    <a:pt x="50" y="76"/>
                  </a:lnTo>
                  <a:lnTo>
                    <a:pt x="50" y="94"/>
                  </a:lnTo>
                  <a:lnTo>
                    <a:pt x="34" y="94"/>
                  </a:lnTo>
                  <a:lnTo>
                    <a:pt x="34" y="82"/>
                  </a:lnTo>
                  <a:lnTo>
                    <a:pt x="40" y="76"/>
                  </a:lnTo>
                  <a:lnTo>
                    <a:pt x="40" y="76"/>
                  </a:lnTo>
                  <a:lnTo>
                    <a:pt x="28" y="76"/>
                  </a:lnTo>
                  <a:lnTo>
                    <a:pt x="28" y="64"/>
                  </a:lnTo>
                  <a:lnTo>
                    <a:pt x="34" y="58"/>
                  </a:lnTo>
                  <a:lnTo>
                    <a:pt x="34" y="58"/>
                  </a:lnTo>
                  <a:lnTo>
                    <a:pt x="26" y="58"/>
                  </a:lnTo>
                  <a:lnTo>
                    <a:pt x="30" y="54"/>
                  </a:lnTo>
                  <a:lnTo>
                    <a:pt x="24" y="46"/>
                  </a:lnTo>
                  <a:lnTo>
                    <a:pt x="24" y="36"/>
                  </a:lnTo>
                  <a:lnTo>
                    <a:pt x="26" y="32"/>
                  </a:lnTo>
                  <a:lnTo>
                    <a:pt x="22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2" y="1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6"/>
                  </a:lnTo>
                  <a:lnTo>
                    <a:pt x="14" y="22"/>
                  </a:lnTo>
                  <a:lnTo>
                    <a:pt x="12" y="22"/>
                  </a:lnTo>
                  <a:lnTo>
                    <a:pt x="6" y="32"/>
                  </a:lnTo>
                  <a:lnTo>
                    <a:pt x="10" y="36"/>
                  </a:lnTo>
                  <a:lnTo>
                    <a:pt x="10" y="46"/>
                  </a:lnTo>
                  <a:lnTo>
                    <a:pt x="4" y="54"/>
                  </a:lnTo>
                  <a:lnTo>
                    <a:pt x="8" y="60"/>
                  </a:lnTo>
                  <a:lnTo>
                    <a:pt x="8" y="106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 noEditPoints="1"/>
            </p:cNvSpPr>
            <p:nvPr/>
          </p:nvSpPr>
          <p:spPr bwMode="auto">
            <a:xfrm>
              <a:off x="3729037" y="1738313"/>
              <a:ext cx="485775" cy="330200"/>
            </a:xfrm>
            <a:custGeom>
              <a:avLst/>
              <a:gdLst>
                <a:gd name="T0" fmla="*/ 252 w 306"/>
                <a:gd name="T1" fmla="*/ 0 h 208"/>
                <a:gd name="T2" fmla="*/ 228 w 306"/>
                <a:gd name="T3" fmla="*/ 150 h 208"/>
                <a:gd name="T4" fmla="*/ 220 w 306"/>
                <a:gd name="T5" fmla="*/ 152 h 208"/>
                <a:gd name="T6" fmla="*/ 226 w 306"/>
                <a:gd name="T7" fmla="*/ 0 h 208"/>
                <a:gd name="T8" fmla="*/ 86 w 306"/>
                <a:gd name="T9" fmla="*/ 190 h 208"/>
                <a:gd name="T10" fmla="*/ 78 w 306"/>
                <a:gd name="T11" fmla="*/ 190 h 208"/>
                <a:gd name="T12" fmla="*/ 82 w 306"/>
                <a:gd name="T13" fmla="*/ 0 h 208"/>
                <a:gd name="T14" fmla="*/ 52 w 306"/>
                <a:gd name="T15" fmla="*/ 196 h 208"/>
                <a:gd name="T16" fmla="*/ 38 w 306"/>
                <a:gd name="T17" fmla="*/ 198 h 208"/>
                <a:gd name="T18" fmla="*/ 0 w 306"/>
                <a:gd name="T19" fmla="*/ 202 h 208"/>
                <a:gd name="T20" fmla="*/ 0 w 306"/>
                <a:gd name="T21" fmla="*/ 208 h 208"/>
                <a:gd name="T22" fmla="*/ 54 w 306"/>
                <a:gd name="T23" fmla="*/ 202 h 208"/>
                <a:gd name="T24" fmla="*/ 140 w 306"/>
                <a:gd name="T25" fmla="*/ 186 h 208"/>
                <a:gd name="T26" fmla="*/ 246 w 306"/>
                <a:gd name="T27" fmla="*/ 156 h 208"/>
                <a:gd name="T28" fmla="*/ 306 w 306"/>
                <a:gd name="T29" fmla="*/ 116 h 208"/>
                <a:gd name="T30" fmla="*/ 280 w 306"/>
                <a:gd name="T31" fmla="*/ 128 h 208"/>
                <a:gd name="T32" fmla="*/ 252 w 306"/>
                <a:gd name="T33" fmla="*/ 140 h 208"/>
                <a:gd name="T34" fmla="*/ 140 w 306"/>
                <a:gd name="T35" fmla="*/ 126 h 208"/>
                <a:gd name="T36" fmla="*/ 112 w 306"/>
                <a:gd name="T37" fmla="*/ 134 h 208"/>
                <a:gd name="T38" fmla="*/ 140 w 306"/>
                <a:gd name="T39" fmla="*/ 154 h 208"/>
                <a:gd name="T40" fmla="*/ 104 w 306"/>
                <a:gd name="T41" fmla="*/ 164 h 208"/>
                <a:gd name="T42" fmla="*/ 148 w 306"/>
                <a:gd name="T43" fmla="*/ 98 h 208"/>
                <a:gd name="T44" fmla="*/ 140 w 306"/>
                <a:gd name="T45" fmla="*/ 32 h 208"/>
                <a:gd name="T46" fmla="*/ 112 w 306"/>
                <a:gd name="T47" fmla="*/ 52 h 208"/>
                <a:gd name="T48" fmla="*/ 140 w 306"/>
                <a:gd name="T49" fmla="*/ 60 h 208"/>
                <a:gd name="T50" fmla="*/ 112 w 306"/>
                <a:gd name="T51" fmla="*/ 80 h 208"/>
                <a:gd name="T52" fmla="*/ 104 w 306"/>
                <a:gd name="T53" fmla="*/ 24 h 208"/>
                <a:gd name="T54" fmla="*/ 140 w 306"/>
                <a:gd name="T55" fmla="*/ 32 h 208"/>
                <a:gd name="T56" fmla="*/ 196 w 306"/>
                <a:gd name="T57" fmla="*/ 126 h 208"/>
                <a:gd name="T58" fmla="*/ 168 w 306"/>
                <a:gd name="T59" fmla="*/ 134 h 208"/>
                <a:gd name="T60" fmla="*/ 196 w 306"/>
                <a:gd name="T61" fmla="*/ 154 h 208"/>
                <a:gd name="T62" fmla="*/ 160 w 306"/>
                <a:gd name="T63" fmla="*/ 164 h 208"/>
                <a:gd name="T64" fmla="*/ 204 w 306"/>
                <a:gd name="T65" fmla="*/ 98 h 208"/>
                <a:gd name="T66" fmla="*/ 196 w 306"/>
                <a:gd name="T67" fmla="*/ 32 h 208"/>
                <a:gd name="T68" fmla="*/ 168 w 306"/>
                <a:gd name="T69" fmla="*/ 52 h 208"/>
                <a:gd name="T70" fmla="*/ 196 w 306"/>
                <a:gd name="T71" fmla="*/ 60 h 208"/>
                <a:gd name="T72" fmla="*/ 168 w 306"/>
                <a:gd name="T73" fmla="*/ 80 h 208"/>
                <a:gd name="T74" fmla="*/ 160 w 306"/>
                <a:gd name="T75" fmla="*/ 24 h 208"/>
                <a:gd name="T76" fmla="*/ 196 w 306"/>
                <a:gd name="T77" fmla="*/ 32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6" h="208">
                  <a:moveTo>
                    <a:pt x="252" y="140"/>
                  </a:moveTo>
                  <a:lnTo>
                    <a:pt x="252" y="0"/>
                  </a:lnTo>
                  <a:lnTo>
                    <a:pt x="228" y="0"/>
                  </a:lnTo>
                  <a:lnTo>
                    <a:pt x="228" y="150"/>
                  </a:lnTo>
                  <a:lnTo>
                    <a:pt x="228" y="150"/>
                  </a:lnTo>
                  <a:lnTo>
                    <a:pt x="220" y="152"/>
                  </a:lnTo>
                  <a:lnTo>
                    <a:pt x="220" y="6"/>
                  </a:lnTo>
                  <a:lnTo>
                    <a:pt x="226" y="0"/>
                  </a:lnTo>
                  <a:lnTo>
                    <a:pt x="86" y="0"/>
                  </a:lnTo>
                  <a:lnTo>
                    <a:pt x="86" y="190"/>
                  </a:lnTo>
                  <a:lnTo>
                    <a:pt x="86" y="190"/>
                  </a:lnTo>
                  <a:lnTo>
                    <a:pt x="78" y="190"/>
                  </a:lnTo>
                  <a:lnTo>
                    <a:pt x="78" y="6"/>
                  </a:lnTo>
                  <a:lnTo>
                    <a:pt x="82" y="0"/>
                  </a:lnTo>
                  <a:lnTo>
                    <a:pt x="52" y="0"/>
                  </a:lnTo>
                  <a:lnTo>
                    <a:pt x="52" y="196"/>
                  </a:lnTo>
                  <a:lnTo>
                    <a:pt x="52" y="196"/>
                  </a:lnTo>
                  <a:lnTo>
                    <a:pt x="38" y="198"/>
                  </a:lnTo>
                  <a:lnTo>
                    <a:pt x="38" y="198"/>
                  </a:lnTo>
                  <a:lnTo>
                    <a:pt x="0" y="202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24" y="206"/>
                  </a:lnTo>
                  <a:lnTo>
                    <a:pt x="54" y="202"/>
                  </a:lnTo>
                  <a:lnTo>
                    <a:pt x="94" y="196"/>
                  </a:lnTo>
                  <a:lnTo>
                    <a:pt x="140" y="186"/>
                  </a:lnTo>
                  <a:lnTo>
                    <a:pt x="190" y="172"/>
                  </a:lnTo>
                  <a:lnTo>
                    <a:pt x="246" y="156"/>
                  </a:lnTo>
                  <a:lnTo>
                    <a:pt x="306" y="134"/>
                  </a:lnTo>
                  <a:lnTo>
                    <a:pt x="306" y="116"/>
                  </a:lnTo>
                  <a:lnTo>
                    <a:pt x="306" y="116"/>
                  </a:lnTo>
                  <a:lnTo>
                    <a:pt x="280" y="128"/>
                  </a:lnTo>
                  <a:lnTo>
                    <a:pt x="252" y="140"/>
                  </a:lnTo>
                  <a:lnTo>
                    <a:pt x="252" y="140"/>
                  </a:lnTo>
                  <a:close/>
                  <a:moveTo>
                    <a:pt x="140" y="106"/>
                  </a:moveTo>
                  <a:lnTo>
                    <a:pt x="140" y="126"/>
                  </a:lnTo>
                  <a:lnTo>
                    <a:pt x="112" y="126"/>
                  </a:lnTo>
                  <a:lnTo>
                    <a:pt x="112" y="134"/>
                  </a:lnTo>
                  <a:lnTo>
                    <a:pt x="140" y="134"/>
                  </a:lnTo>
                  <a:lnTo>
                    <a:pt x="140" y="154"/>
                  </a:lnTo>
                  <a:lnTo>
                    <a:pt x="112" y="154"/>
                  </a:lnTo>
                  <a:lnTo>
                    <a:pt x="104" y="164"/>
                  </a:lnTo>
                  <a:lnTo>
                    <a:pt x="104" y="98"/>
                  </a:lnTo>
                  <a:lnTo>
                    <a:pt x="148" y="98"/>
                  </a:lnTo>
                  <a:lnTo>
                    <a:pt x="140" y="106"/>
                  </a:lnTo>
                  <a:close/>
                  <a:moveTo>
                    <a:pt x="140" y="32"/>
                  </a:moveTo>
                  <a:lnTo>
                    <a:pt x="140" y="52"/>
                  </a:lnTo>
                  <a:lnTo>
                    <a:pt x="112" y="52"/>
                  </a:lnTo>
                  <a:lnTo>
                    <a:pt x="112" y="60"/>
                  </a:lnTo>
                  <a:lnTo>
                    <a:pt x="140" y="60"/>
                  </a:lnTo>
                  <a:lnTo>
                    <a:pt x="140" y="80"/>
                  </a:lnTo>
                  <a:lnTo>
                    <a:pt x="112" y="80"/>
                  </a:lnTo>
                  <a:lnTo>
                    <a:pt x="104" y="90"/>
                  </a:lnTo>
                  <a:lnTo>
                    <a:pt x="104" y="24"/>
                  </a:lnTo>
                  <a:lnTo>
                    <a:pt x="148" y="24"/>
                  </a:lnTo>
                  <a:lnTo>
                    <a:pt x="140" y="32"/>
                  </a:lnTo>
                  <a:close/>
                  <a:moveTo>
                    <a:pt x="196" y="106"/>
                  </a:moveTo>
                  <a:lnTo>
                    <a:pt x="196" y="126"/>
                  </a:lnTo>
                  <a:lnTo>
                    <a:pt x="168" y="126"/>
                  </a:lnTo>
                  <a:lnTo>
                    <a:pt x="168" y="134"/>
                  </a:lnTo>
                  <a:lnTo>
                    <a:pt x="196" y="134"/>
                  </a:lnTo>
                  <a:lnTo>
                    <a:pt x="196" y="154"/>
                  </a:lnTo>
                  <a:lnTo>
                    <a:pt x="168" y="154"/>
                  </a:lnTo>
                  <a:lnTo>
                    <a:pt x="160" y="164"/>
                  </a:lnTo>
                  <a:lnTo>
                    <a:pt x="160" y="98"/>
                  </a:lnTo>
                  <a:lnTo>
                    <a:pt x="204" y="98"/>
                  </a:lnTo>
                  <a:lnTo>
                    <a:pt x="196" y="106"/>
                  </a:lnTo>
                  <a:close/>
                  <a:moveTo>
                    <a:pt x="196" y="32"/>
                  </a:moveTo>
                  <a:lnTo>
                    <a:pt x="196" y="52"/>
                  </a:lnTo>
                  <a:lnTo>
                    <a:pt x="168" y="52"/>
                  </a:lnTo>
                  <a:lnTo>
                    <a:pt x="168" y="60"/>
                  </a:lnTo>
                  <a:lnTo>
                    <a:pt x="196" y="60"/>
                  </a:lnTo>
                  <a:lnTo>
                    <a:pt x="196" y="80"/>
                  </a:lnTo>
                  <a:lnTo>
                    <a:pt x="168" y="80"/>
                  </a:lnTo>
                  <a:lnTo>
                    <a:pt x="160" y="90"/>
                  </a:lnTo>
                  <a:lnTo>
                    <a:pt x="160" y="24"/>
                  </a:lnTo>
                  <a:lnTo>
                    <a:pt x="204" y="24"/>
                  </a:lnTo>
                  <a:lnTo>
                    <a:pt x="196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39830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39830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38941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38941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39830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39830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38941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38941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3776662" y="2103438"/>
              <a:ext cx="158750" cy="111125"/>
            </a:xfrm>
            <a:custGeom>
              <a:avLst/>
              <a:gdLst>
                <a:gd name="T0" fmla="*/ 100 w 100"/>
                <a:gd name="T1" fmla="*/ 0 h 70"/>
                <a:gd name="T2" fmla="*/ 74 w 100"/>
                <a:gd name="T3" fmla="*/ 0 h 70"/>
                <a:gd name="T4" fmla="*/ 78 w 100"/>
                <a:gd name="T5" fmla="*/ 4 h 70"/>
                <a:gd name="T6" fmla="*/ 78 w 100"/>
                <a:gd name="T7" fmla="*/ 6 h 70"/>
                <a:gd name="T8" fmla="*/ 78 w 100"/>
                <a:gd name="T9" fmla="*/ 38 h 70"/>
                <a:gd name="T10" fmla="*/ 22 w 100"/>
                <a:gd name="T11" fmla="*/ 0 h 70"/>
                <a:gd name="T12" fmla="*/ 0 w 100"/>
                <a:gd name="T13" fmla="*/ 0 h 70"/>
                <a:gd name="T14" fmla="*/ 2 w 100"/>
                <a:gd name="T15" fmla="*/ 6 h 70"/>
                <a:gd name="T16" fmla="*/ 2 w 100"/>
                <a:gd name="T17" fmla="*/ 64 h 70"/>
                <a:gd name="T18" fmla="*/ 0 w 100"/>
                <a:gd name="T19" fmla="*/ 70 h 70"/>
                <a:gd name="T20" fmla="*/ 26 w 100"/>
                <a:gd name="T21" fmla="*/ 70 h 70"/>
                <a:gd name="T22" fmla="*/ 24 w 100"/>
                <a:gd name="T23" fmla="*/ 64 h 70"/>
                <a:gd name="T24" fmla="*/ 24 w 100"/>
                <a:gd name="T25" fmla="*/ 22 h 70"/>
                <a:gd name="T26" fmla="*/ 78 w 100"/>
                <a:gd name="T27" fmla="*/ 60 h 70"/>
                <a:gd name="T28" fmla="*/ 78 w 100"/>
                <a:gd name="T29" fmla="*/ 64 h 70"/>
                <a:gd name="T30" fmla="*/ 76 w 100"/>
                <a:gd name="T31" fmla="*/ 70 h 70"/>
                <a:gd name="T32" fmla="*/ 100 w 100"/>
                <a:gd name="T33" fmla="*/ 70 h 70"/>
                <a:gd name="T34" fmla="*/ 98 w 100"/>
                <a:gd name="T35" fmla="*/ 64 h 70"/>
                <a:gd name="T36" fmla="*/ 98 w 100"/>
                <a:gd name="T37" fmla="*/ 6 h 70"/>
                <a:gd name="T38" fmla="*/ 100 w 100"/>
                <a:gd name="T39" fmla="*/ 0 h 70"/>
                <a:gd name="T40" fmla="*/ 100 w 100"/>
                <a:gd name="T4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0" h="70">
                  <a:moveTo>
                    <a:pt x="100" y="0"/>
                  </a:moveTo>
                  <a:lnTo>
                    <a:pt x="74" y="0"/>
                  </a:lnTo>
                  <a:lnTo>
                    <a:pt x="78" y="4"/>
                  </a:lnTo>
                  <a:lnTo>
                    <a:pt x="78" y="6"/>
                  </a:lnTo>
                  <a:lnTo>
                    <a:pt x="78" y="38"/>
                  </a:lnTo>
                  <a:lnTo>
                    <a:pt x="22" y="0"/>
                  </a:lnTo>
                  <a:lnTo>
                    <a:pt x="0" y="0"/>
                  </a:lnTo>
                  <a:lnTo>
                    <a:pt x="2" y="6"/>
                  </a:lnTo>
                  <a:lnTo>
                    <a:pt x="2" y="64"/>
                  </a:lnTo>
                  <a:lnTo>
                    <a:pt x="0" y="70"/>
                  </a:lnTo>
                  <a:lnTo>
                    <a:pt x="26" y="70"/>
                  </a:lnTo>
                  <a:lnTo>
                    <a:pt x="24" y="64"/>
                  </a:lnTo>
                  <a:lnTo>
                    <a:pt x="24" y="22"/>
                  </a:lnTo>
                  <a:lnTo>
                    <a:pt x="78" y="60"/>
                  </a:lnTo>
                  <a:lnTo>
                    <a:pt x="78" y="64"/>
                  </a:lnTo>
                  <a:lnTo>
                    <a:pt x="76" y="70"/>
                  </a:lnTo>
                  <a:lnTo>
                    <a:pt x="100" y="70"/>
                  </a:lnTo>
                  <a:lnTo>
                    <a:pt x="98" y="64"/>
                  </a:lnTo>
                  <a:lnTo>
                    <a:pt x="98" y="6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3963987" y="2103438"/>
              <a:ext cx="38100" cy="111125"/>
            </a:xfrm>
            <a:custGeom>
              <a:avLst/>
              <a:gdLst>
                <a:gd name="T0" fmla="*/ 24 w 24"/>
                <a:gd name="T1" fmla="*/ 0 h 70"/>
                <a:gd name="T2" fmla="*/ 0 w 24"/>
                <a:gd name="T3" fmla="*/ 0 h 70"/>
                <a:gd name="T4" fmla="*/ 2 w 24"/>
                <a:gd name="T5" fmla="*/ 4 h 70"/>
                <a:gd name="T6" fmla="*/ 2 w 24"/>
                <a:gd name="T7" fmla="*/ 6 h 70"/>
                <a:gd name="T8" fmla="*/ 2 w 24"/>
                <a:gd name="T9" fmla="*/ 64 h 70"/>
                <a:gd name="T10" fmla="*/ 0 w 24"/>
                <a:gd name="T11" fmla="*/ 70 h 70"/>
                <a:gd name="T12" fmla="*/ 24 w 24"/>
                <a:gd name="T13" fmla="*/ 70 h 70"/>
                <a:gd name="T14" fmla="*/ 22 w 24"/>
                <a:gd name="T15" fmla="*/ 64 h 70"/>
                <a:gd name="T16" fmla="*/ 22 w 24"/>
                <a:gd name="T17" fmla="*/ 6 h 70"/>
                <a:gd name="T18" fmla="*/ 24 w 24"/>
                <a:gd name="T19" fmla="*/ 0 h 70"/>
                <a:gd name="T20" fmla="*/ 24 w 24"/>
                <a:gd name="T2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70">
                  <a:moveTo>
                    <a:pt x="24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64"/>
                  </a:lnTo>
                  <a:lnTo>
                    <a:pt x="0" y="70"/>
                  </a:lnTo>
                  <a:lnTo>
                    <a:pt x="24" y="70"/>
                  </a:lnTo>
                  <a:lnTo>
                    <a:pt x="22" y="64"/>
                  </a:lnTo>
                  <a:lnTo>
                    <a:pt x="22" y="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4030662" y="2103438"/>
              <a:ext cx="139700" cy="111125"/>
            </a:xfrm>
            <a:custGeom>
              <a:avLst/>
              <a:gdLst>
                <a:gd name="T0" fmla="*/ 88 w 88"/>
                <a:gd name="T1" fmla="*/ 0 h 70"/>
                <a:gd name="T2" fmla="*/ 62 w 88"/>
                <a:gd name="T3" fmla="*/ 0 h 70"/>
                <a:gd name="T4" fmla="*/ 64 w 88"/>
                <a:gd name="T5" fmla="*/ 6 h 70"/>
                <a:gd name="T6" fmla="*/ 64 w 88"/>
                <a:gd name="T7" fmla="*/ 54 h 70"/>
                <a:gd name="T8" fmla="*/ 22 w 88"/>
                <a:gd name="T9" fmla="*/ 54 h 70"/>
                <a:gd name="T10" fmla="*/ 22 w 88"/>
                <a:gd name="T11" fmla="*/ 6 h 70"/>
                <a:gd name="T12" fmla="*/ 24 w 88"/>
                <a:gd name="T13" fmla="*/ 0 h 70"/>
                <a:gd name="T14" fmla="*/ 0 w 88"/>
                <a:gd name="T15" fmla="*/ 0 h 70"/>
                <a:gd name="T16" fmla="*/ 2 w 88"/>
                <a:gd name="T17" fmla="*/ 6 h 70"/>
                <a:gd name="T18" fmla="*/ 2 w 88"/>
                <a:gd name="T19" fmla="*/ 58 h 70"/>
                <a:gd name="T20" fmla="*/ 18 w 88"/>
                <a:gd name="T21" fmla="*/ 70 h 70"/>
                <a:gd name="T22" fmla="*/ 68 w 88"/>
                <a:gd name="T23" fmla="*/ 70 h 70"/>
                <a:gd name="T24" fmla="*/ 84 w 88"/>
                <a:gd name="T25" fmla="*/ 58 h 70"/>
                <a:gd name="T26" fmla="*/ 84 w 88"/>
                <a:gd name="T27" fmla="*/ 6 h 70"/>
                <a:gd name="T28" fmla="*/ 88 w 88"/>
                <a:gd name="T29" fmla="*/ 0 h 70"/>
                <a:gd name="T30" fmla="*/ 88 w 88"/>
                <a:gd name="T3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70">
                  <a:moveTo>
                    <a:pt x="88" y="0"/>
                  </a:moveTo>
                  <a:lnTo>
                    <a:pt x="62" y="0"/>
                  </a:lnTo>
                  <a:lnTo>
                    <a:pt x="64" y="6"/>
                  </a:lnTo>
                  <a:lnTo>
                    <a:pt x="64" y="54"/>
                  </a:lnTo>
                  <a:lnTo>
                    <a:pt x="22" y="54"/>
                  </a:lnTo>
                  <a:lnTo>
                    <a:pt x="22" y="6"/>
                  </a:lnTo>
                  <a:lnTo>
                    <a:pt x="24" y="0"/>
                  </a:lnTo>
                  <a:lnTo>
                    <a:pt x="0" y="0"/>
                  </a:lnTo>
                  <a:lnTo>
                    <a:pt x="2" y="6"/>
                  </a:lnTo>
                  <a:lnTo>
                    <a:pt x="2" y="58"/>
                  </a:lnTo>
                  <a:lnTo>
                    <a:pt x="18" y="70"/>
                  </a:lnTo>
                  <a:lnTo>
                    <a:pt x="68" y="70"/>
                  </a:lnTo>
                  <a:lnTo>
                    <a:pt x="84" y="58"/>
                  </a:lnTo>
                  <a:lnTo>
                    <a:pt x="84" y="6"/>
                  </a:lnTo>
                  <a:lnTo>
                    <a:pt x="88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3346" y="6326765"/>
            <a:ext cx="6249454" cy="302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Managing College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8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80" y="5240427"/>
            <a:ext cx="7943827" cy="707886"/>
          </a:xfrm>
        </p:spPr>
        <p:txBody>
          <a:bodyPr/>
          <a:lstStyle>
            <a:lvl1pPr algn="l">
              <a:defRPr sz="4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8358964" y="5791200"/>
            <a:ext cx="480236" cy="838230"/>
            <a:chOff x="3709987" y="1414463"/>
            <a:chExt cx="523875" cy="914400"/>
          </a:xfrm>
        </p:grpSpPr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3709987" y="1414463"/>
              <a:ext cx="523875" cy="914400"/>
            </a:xfrm>
            <a:custGeom>
              <a:avLst/>
              <a:gdLst>
                <a:gd name="T0" fmla="*/ 330 w 330"/>
                <a:gd name="T1" fmla="*/ 54 h 576"/>
                <a:gd name="T2" fmla="*/ 164 w 330"/>
                <a:gd name="T3" fmla="*/ 0 h 576"/>
                <a:gd name="T4" fmla="*/ 0 w 330"/>
                <a:gd name="T5" fmla="*/ 54 h 576"/>
                <a:gd name="T6" fmla="*/ 0 w 330"/>
                <a:gd name="T7" fmla="*/ 522 h 576"/>
                <a:gd name="T8" fmla="*/ 164 w 330"/>
                <a:gd name="T9" fmla="*/ 576 h 576"/>
                <a:gd name="T10" fmla="*/ 330 w 330"/>
                <a:gd name="T11" fmla="*/ 522 h 576"/>
                <a:gd name="T12" fmla="*/ 330 w 330"/>
                <a:gd name="T13" fmla="*/ 54 h 576"/>
                <a:gd name="T14" fmla="*/ 330 w 330"/>
                <a:gd name="T15" fmla="*/ 54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0" h="576">
                  <a:moveTo>
                    <a:pt x="330" y="54"/>
                  </a:moveTo>
                  <a:lnTo>
                    <a:pt x="164" y="0"/>
                  </a:lnTo>
                  <a:lnTo>
                    <a:pt x="0" y="54"/>
                  </a:lnTo>
                  <a:lnTo>
                    <a:pt x="0" y="522"/>
                  </a:lnTo>
                  <a:lnTo>
                    <a:pt x="164" y="576"/>
                  </a:lnTo>
                  <a:lnTo>
                    <a:pt x="330" y="522"/>
                  </a:lnTo>
                  <a:lnTo>
                    <a:pt x="330" y="54"/>
                  </a:lnTo>
                  <a:lnTo>
                    <a:pt x="330" y="54"/>
                  </a:lnTo>
                  <a:close/>
                </a:path>
              </a:pathLst>
            </a:custGeom>
            <a:solidFill>
              <a:srgbClr val="A1A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3729037" y="1979613"/>
              <a:ext cx="485775" cy="330200"/>
            </a:xfrm>
            <a:custGeom>
              <a:avLst/>
              <a:gdLst>
                <a:gd name="T0" fmla="*/ 0 w 306"/>
                <a:gd name="T1" fmla="*/ 158 h 208"/>
                <a:gd name="T2" fmla="*/ 152 w 306"/>
                <a:gd name="T3" fmla="*/ 208 h 208"/>
                <a:gd name="T4" fmla="*/ 306 w 306"/>
                <a:gd name="T5" fmla="*/ 158 h 208"/>
                <a:gd name="T6" fmla="*/ 306 w 306"/>
                <a:gd name="T7" fmla="*/ 0 h 208"/>
                <a:gd name="T8" fmla="*/ 306 w 306"/>
                <a:gd name="T9" fmla="*/ 0 h 208"/>
                <a:gd name="T10" fmla="*/ 270 w 306"/>
                <a:gd name="T11" fmla="*/ 14 h 208"/>
                <a:gd name="T12" fmla="*/ 232 w 306"/>
                <a:gd name="T13" fmla="*/ 24 h 208"/>
                <a:gd name="T14" fmla="*/ 194 w 306"/>
                <a:gd name="T15" fmla="*/ 34 h 208"/>
                <a:gd name="T16" fmla="*/ 156 w 306"/>
                <a:gd name="T17" fmla="*/ 44 h 208"/>
                <a:gd name="T18" fmla="*/ 118 w 306"/>
                <a:gd name="T19" fmla="*/ 50 h 208"/>
                <a:gd name="T20" fmla="*/ 78 w 306"/>
                <a:gd name="T21" fmla="*/ 56 h 208"/>
                <a:gd name="T22" fmla="*/ 40 w 306"/>
                <a:gd name="T23" fmla="*/ 62 h 208"/>
                <a:gd name="T24" fmla="*/ 0 w 306"/>
                <a:gd name="T25" fmla="*/ 64 h 208"/>
                <a:gd name="T26" fmla="*/ 0 w 306"/>
                <a:gd name="T27" fmla="*/ 158 h 208"/>
                <a:gd name="T28" fmla="*/ 0 w 306"/>
                <a:gd name="T29" fmla="*/ 15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6" h="208">
                  <a:moveTo>
                    <a:pt x="0" y="158"/>
                  </a:moveTo>
                  <a:lnTo>
                    <a:pt x="152" y="208"/>
                  </a:lnTo>
                  <a:lnTo>
                    <a:pt x="306" y="158"/>
                  </a:lnTo>
                  <a:lnTo>
                    <a:pt x="306" y="0"/>
                  </a:lnTo>
                  <a:lnTo>
                    <a:pt x="306" y="0"/>
                  </a:lnTo>
                  <a:lnTo>
                    <a:pt x="270" y="14"/>
                  </a:lnTo>
                  <a:lnTo>
                    <a:pt x="232" y="24"/>
                  </a:lnTo>
                  <a:lnTo>
                    <a:pt x="194" y="34"/>
                  </a:lnTo>
                  <a:lnTo>
                    <a:pt x="156" y="44"/>
                  </a:lnTo>
                  <a:lnTo>
                    <a:pt x="118" y="50"/>
                  </a:lnTo>
                  <a:lnTo>
                    <a:pt x="78" y="56"/>
                  </a:lnTo>
                  <a:lnTo>
                    <a:pt x="40" y="62"/>
                  </a:lnTo>
                  <a:lnTo>
                    <a:pt x="0" y="64"/>
                  </a:lnTo>
                  <a:lnTo>
                    <a:pt x="0" y="158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CF0C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3729037" y="1433513"/>
              <a:ext cx="485775" cy="625475"/>
            </a:xfrm>
            <a:custGeom>
              <a:avLst/>
              <a:gdLst>
                <a:gd name="T0" fmla="*/ 252 w 306"/>
                <a:gd name="T1" fmla="*/ 332 h 394"/>
                <a:gd name="T2" fmla="*/ 252 w 306"/>
                <a:gd name="T3" fmla="*/ 332 h 394"/>
                <a:gd name="T4" fmla="*/ 280 w 306"/>
                <a:gd name="T5" fmla="*/ 320 h 394"/>
                <a:gd name="T6" fmla="*/ 306 w 306"/>
                <a:gd name="T7" fmla="*/ 308 h 394"/>
                <a:gd name="T8" fmla="*/ 306 w 306"/>
                <a:gd name="T9" fmla="*/ 52 h 394"/>
                <a:gd name="T10" fmla="*/ 152 w 306"/>
                <a:gd name="T11" fmla="*/ 0 h 394"/>
                <a:gd name="T12" fmla="*/ 152 w 306"/>
                <a:gd name="T13" fmla="*/ 0 h 394"/>
                <a:gd name="T14" fmla="*/ 0 w 306"/>
                <a:gd name="T15" fmla="*/ 52 h 394"/>
                <a:gd name="T16" fmla="*/ 0 w 306"/>
                <a:gd name="T17" fmla="*/ 394 h 394"/>
                <a:gd name="T18" fmla="*/ 0 w 306"/>
                <a:gd name="T19" fmla="*/ 394 h 394"/>
                <a:gd name="T20" fmla="*/ 38 w 306"/>
                <a:gd name="T21" fmla="*/ 390 h 394"/>
                <a:gd name="T22" fmla="*/ 38 w 306"/>
                <a:gd name="T23" fmla="*/ 390 h 394"/>
                <a:gd name="T24" fmla="*/ 52 w 306"/>
                <a:gd name="T25" fmla="*/ 388 h 394"/>
                <a:gd name="T26" fmla="*/ 252 w 306"/>
                <a:gd name="T27" fmla="*/ 332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6" h="394">
                  <a:moveTo>
                    <a:pt x="252" y="332"/>
                  </a:moveTo>
                  <a:lnTo>
                    <a:pt x="252" y="332"/>
                  </a:lnTo>
                  <a:lnTo>
                    <a:pt x="280" y="320"/>
                  </a:lnTo>
                  <a:lnTo>
                    <a:pt x="306" y="308"/>
                  </a:lnTo>
                  <a:lnTo>
                    <a:pt x="306" y="52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0" y="52"/>
                  </a:lnTo>
                  <a:lnTo>
                    <a:pt x="0" y="394"/>
                  </a:lnTo>
                  <a:lnTo>
                    <a:pt x="0" y="394"/>
                  </a:lnTo>
                  <a:lnTo>
                    <a:pt x="38" y="390"/>
                  </a:lnTo>
                  <a:lnTo>
                    <a:pt x="38" y="390"/>
                  </a:lnTo>
                  <a:lnTo>
                    <a:pt x="52" y="388"/>
                  </a:lnTo>
                  <a:lnTo>
                    <a:pt x="252" y="3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4078287" y="1738313"/>
              <a:ext cx="9525" cy="9525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6 h 6"/>
                <a:gd name="T4" fmla="*/ 6 w 6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6">
                  <a:moveTo>
                    <a:pt x="6" y="0"/>
                  </a:moveTo>
                  <a:lnTo>
                    <a:pt x="0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 flipH="1">
              <a:off x="4078287" y="1738313"/>
              <a:ext cx="9525" cy="952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3798887" y="1535113"/>
              <a:ext cx="342900" cy="187325"/>
            </a:xfrm>
            <a:custGeom>
              <a:avLst/>
              <a:gdLst>
                <a:gd name="T0" fmla="*/ 216 w 216"/>
                <a:gd name="T1" fmla="*/ 118 h 118"/>
                <a:gd name="T2" fmla="*/ 208 w 216"/>
                <a:gd name="T3" fmla="*/ 96 h 118"/>
                <a:gd name="T4" fmla="*/ 208 w 216"/>
                <a:gd name="T5" fmla="*/ 46 h 118"/>
                <a:gd name="T6" fmla="*/ 204 w 216"/>
                <a:gd name="T7" fmla="*/ 22 h 118"/>
                <a:gd name="T8" fmla="*/ 204 w 216"/>
                <a:gd name="T9" fmla="*/ 16 h 118"/>
                <a:gd name="T10" fmla="*/ 204 w 216"/>
                <a:gd name="T11" fmla="*/ 8 h 118"/>
                <a:gd name="T12" fmla="*/ 202 w 216"/>
                <a:gd name="T13" fmla="*/ 6 h 118"/>
                <a:gd name="T14" fmla="*/ 202 w 216"/>
                <a:gd name="T15" fmla="*/ 0 h 118"/>
                <a:gd name="T16" fmla="*/ 198 w 216"/>
                <a:gd name="T17" fmla="*/ 0 h 118"/>
                <a:gd name="T18" fmla="*/ 196 w 216"/>
                <a:gd name="T19" fmla="*/ 6 h 118"/>
                <a:gd name="T20" fmla="*/ 194 w 216"/>
                <a:gd name="T21" fmla="*/ 8 h 118"/>
                <a:gd name="T22" fmla="*/ 196 w 216"/>
                <a:gd name="T23" fmla="*/ 16 h 118"/>
                <a:gd name="T24" fmla="*/ 190 w 216"/>
                <a:gd name="T25" fmla="*/ 32 h 118"/>
                <a:gd name="T26" fmla="*/ 188 w 216"/>
                <a:gd name="T27" fmla="*/ 54 h 118"/>
                <a:gd name="T28" fmla="*/ 184 w 216"/>
                <a:gd name="T29" fmla="*/ 76 h 118"/>
                <a:gd name="T30" fmla="*/ 162 w 216"/>
                <a:gd name="T31" fmla="*/ 94 h 118"/>
                <a:gd name="T32" fmla="*/ 166 w 216"/>
                <a:gd name="T33" fmla="*/ 76 h 118"/>
                <a:gd name="T34" fmla="*/ 162 w 216"/>
                <a:gd name="T35" fmla="*/ 72 h 118"/>
                <a:gd name="T36" fmla="*/ 158 w 216"/>
                <a:gd name="T37" fmla="*/ 60 h 118"/>
                <a:gd name="T38" fmla="*/ 158 w 216"/>
                <a:gd name="T39" fmla="*/ 52 h 118"/>
                <a:gd name="T40" fmla="*/ 150 w 216"/>
                <a:gd name="T41" fmla="*/ 52 h 118"/>
                <a:gd name="T42" fmla="*/ 150 w 216"/>
                <a:gd name="T43" fmla="*/ 60 h 118"/>
                <a:gd name="T44" fmla="*/ 150 w 216"/>
                <a:gd name="T45" fmla="*/ 74 h 118"/>
                <a:gd name="T46" fmla="*/ 142 w 216"/>
                <a:gd name="T47" fmla="*/ 94 h 118"/>
                <a:gd name="T48" fmla="*/ 130 w 216"/>
                <a:gd name="T49" fmla="*/ 76 h 118"/>
                <a:gd name="T50" fmla="*/ 120 w 216"/>
                <a:gd name="T51" fmla="*/ 64 h 118"/>
                <a:gd name="T52" fmla="*/ 116 w 216"/>
                <a:gd name="T53" fmla="*/ 50 h 118"/>
                <a:gd name="T54" fmla="*/ 112 w 216"/>
                <a:gd name="T55" fmla="*/ 38 h 118"/>
                <a:gd name="T56" fmla="*/ 114 w 216"/>
                <a:gd name="T57" fmla="*/ 26 h 118"/>
                <a:gd name="T58" fmla="*/ 112 w 216"/>
                <a:gd name="T59" fmla="*/ 24 h 118"/>
                <a:gd name="T60" fmla="*/ 112 w 216"/>
                <a:gd name="T61" fmla="*/ 22 h 118"/>
                <a:gd name="T62" fmla="*/ 108 w 216"/>
                <a:gd name="T63" fmla="*/ 18 h 118"/>
                <a:gd name="T64" fmla="*/ 106 w 216"/>
                <a:gd name="T65" fmla="*/ 22 h 118"/>
                <a:gd name="T66" fmla="*/ 106 w 216"/>
                <a:gd name="T67" fmla="*/ 24 h 118"/>
                <a:gd name="T68" fmla="*/ 104 w 216"/>
                <a:gd name="T69" fmla="*/ 26 h 118"/>
                <a:gd name="T70" fmla="*/ 106 w 216"/>
                <a:gd name="T71" fmla="*/ 38 h 118"/>
                <a:gd name="T72" fmla="*/ 100 w 216"/>
                <a:gd name="T73" fmla="*/ 50 h 118"/>
                <a:gd name="T74" fmla="*/ 92 w 216"/>
                <a:gd name="T75" fmla="*/ 76 h 118"/>
                <a:gd name="T76" fmla="*/ 70 w 216"/>
                <a:gd name="T77" fmla="*/ 94 h 118"/>
                <a:gd name="T78" fmla="*/ 76 w 216"/>
                <a:gd name="T79" fmla="*/ 76 h 118"/>
                <a:gd name="T80" fmla="*/ 72 w 216"/>
                <a:gd name="T81" fmla="*/ 72 h 118"/>
                <a:gd name="T82" fmla="*/ 68 w 216"/>
                <a:gd name="T83" fmla="*/ 60 h 118"/>
                <a:gd name="T84" fmla="*/ 68 w 216"/>
                <a:gd name="T85" fmla="*/ 52 h 118"/>
                <a:gd name="T86" fmla="*/ 58 w 216"/>
                <a:gd name="T87" fmla="*/ 52 h 118"/>
                <a:gd name="T88" fmla="*/ 60 w 216"/>
                <a:gd name="T89" fmla="*/ 60 h 118"/>
                <a:gd name="T90" fmla="*/ 58 w 216"/>
                <a:gd name="T91" fmla="*/ 74 h 118"/>
                <a:gd name="T92" fmla="*/ 50 w 216"/>
                <a:gd name="T93" fmla="*/ 94 h 118"/>
                <a:gd name="T94" fmla="*/ 40 w 216"/>
                <a:gd name="T95" fmla="*/ 76 h 118"/>
                <a:gd name="T96" fmla="*/ 28 w 216"/>
                <a:gd name="T97" fmla="*/ 64 h 118"/>
                <a:gd name="T98" fmla="*/ 26 w 216"/>
                <a:gd name="T99" fmla="*/ 58 h 118"/>
                <a:gd name="T100" fmla="*/ 24 w 216"/>
                <a:gd name="T101" fmla="*/ 36 h 118"/>
                <a:gd name="T102" fmla="*/ 20 w 216"/>
                <a:gd name="T103" fmla="*/ 22 h 118"/>
                <a:gd name="T104" fmla="*/ 22 w 216"/>
                <a:gd name="T105" fmla="*/ 8 h 118"/>
                <a:gd name="T106" fmla="*/ 22 w 216"/>
                <a:gd name="T107" fmla="*/ 8 h 118"/>
                <a:gd name="T108" fmla="*/ 20 w 216"/>
                <a:gd name="T109" fmla="*/ 4 h 118"/>
                <a:gd name="T110" fmla="*/ 16 w 216"/>
                <a:gd name="T111" fmla="*/ 0 h 118"/>
                <a:gd name="T112" fmla="*/ 12 w 216"/>
                <a:gd name="T113" fmla="*/ 4 h 118"/>
                <a:gd name="T114" fmla="*/ 14 w 216"/>
                <a:gd name="T115" fmla="*/ 6 h 118"/>
                <a:gd name="T116" fmla="*/ 10 w 216"/>
                <a:gd name="T117" fmla="*/ 8 h 118"/>
                <a:gd name="T118" fmla="*/ 14 w 216"/>
                <a:gd name="T119" fmla="*/ 22 h 118"/>
                <a:gd name="T120" fmla="*/ 10 w 216"/>
                <a:gd name="T121" fmla="*/ 36 h 118"/>
                <a:gd name="T122" fmla="*/ 8 w 216"/>
                <a:gd name="T123" fmla="*/ 6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6" h="118">
                  <a:moveTo>
                    <a:pt x="0" y="118"/>
                  </a:moveTo>
                  <a:lnTo>
                    <a:pt x="0" y="118"/>
                  </a:lnTo>
                  <a:lnTo>
                    <a:pt x="216" y="118"/>
                  </a:lnTo>
                  <a:lnTo>
                    <a:pt x="216" y="118"/>
                  </a:lnTo>
                  <a:lnTo>
                    <a:pt x="208" y="106"/>
                  </a:lnTo>
                  <a:lnTo>
                    <a:pt x="208" y="96"/>
                  </a:lnTo>
                  <a:lnTo>
                    <a:pt x="208" y="60"/>
                  </a:lnTo>
                  <a:lnTo>
                    <a:pt x="212" y="54"/>
                  </a:lnTo>
                  <a:lnTo>
                    <a:pt x="208" y="46"/>
                  </a:lnTo>
                  <a:lnTo>
                    <a:pt x="208" y="36"/>
                  </a:lnTo>
                  <a:lnTo>
                    <a:pt x="210" y="32"/>
                  </a:lnTo>
                  <a:lnTo>
                    <a:pt x="204" y="22"/>
                  </a:lnTo>
                  <a:lnTo>
                    <a:pt x="202" y="22"/>
                  </a:lnTo>
                  <a:lnTo>
                    <a:pt x="202" y="22"/>
                  </a:lnTo>
                  <a:lnTo>
                    <a:pt x="204" y="16"/>
                  </a:lnTo>
                  <a:lnTo>
                    <a:pt x="206" y="8"/>
                  </a:lnTo>
                  <a:lnTo>
                    <a:pt x="206" y="8"/>
                  </a:lnTo>
                  <a:lnTo>
                    <a:pt x="204" y="8"/>
                  </a:lnTo>
                  <a:lnTo>
                    <a:pt x="204" y="8"/>
                  </a:lnTo>
                  <a:lnTo>
                    <a:pt x="202" y="6"/>
                  </a:lnTo>
                  <a:lnTo>
                    <a:pt x="202" y="6"/>
                  </a:lnTo>
                  <a:lnTo>
                    <a:pt x="204" y="4"/>
                  </a:lnTo>
                  <a:lnTo>
                    <a:pt x="204" y="4"/>
                  </a:lnTo>
                  <a:lnTo>
                    <a:pt x="202" y="0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198" y="0"/>
                  </a:lnTo>
                  <a:lnTo>
                    <a:pt x="196" y="4"/>
                  </a:lnTo>
                  <a:lnTo>
                    <a:pt x="196" y="4"/>
                  </a:lnTo>
                  <a:lnTo>
                    <a:pt x="196" y="6"/>
                  </a:lnTo>
                  <a:lnTo>
                    <a:pt x="196" y="6"/>
                  </a:lnTo>
                  <a:lnTo>
                    <a:pt x="196" y="8"/>
                  </a:lnTo>
                  <a:lnTo>
                    <a:pt x="194" y="8"/>
                  </a:lnTo>
                  <a:lnTo>
                    <a:pt x="194" y="8"/>
                  </a:lnTo>
                  <a:lnTo>
                    <a:pt x="194" y="8"/>
                  </a:lnTo>
                  <a:lnTo>
                    <a:pt x="196" y="16"/>
                  </a:lnTo>
                  <a:lnTo>
                    <a:pt x="196" y="22"/>
                  </a:lnTo>
                  <a:lnTo>
                    <a:pt x="196" y="22"/>
                  </a:lnTo>
                  <a:lnTo>
                    <a:pt x="190" y="32"/>
                  </a:lnTo>
                  <a:lnTo>
                    <a:pt x="192" y="36"/>
                  </a:lnTo>
                  <a:lnTo>
                    <a:pt x="192" y="46"/>
                  </a:lnTo>
                  <a:lnTo>
                    <a:pt x="188" y="54"/>
                  </a:lnTo>
                  <a:lnTo>
                    <a:pt x="190" y="58"/>
                  </a:lnTo>
                  <a:lnTo>
                    <a:pt x="184" y="58"/>
                  </a:lnTo>
                  <a:lnTo>
                    <a:pt x="184" y="76"/>
                  </a:lnTo>
                  <a:lnTo>
                    <a:pt x="178" y="76"/>
                  </a:lnTo>
                  <a:lnTo>
                    <a:pt x="178" y="94"/>
                  </a:lnTo>
                  <a:lnTo>
                    <a:pt x="162" y="94"/>
                  </a:lnTo>
                  <a:lnTo>
                    <a:pt x="162" y="82"/>
                  </a:lnTo>
                  <a:lnTo>
                    <a:pt x="166" y="76"/>
                  </a:lnTo>
                  <a:lnTo>
                    <a:pt x="166" y="76"/>
                  </a:lnTo>
                  <a:lnTo>
                    <a:pt x="160" y="76"/>
                  </a:lnTo>
                  <a:lnTo>
                    <a:pt x="160" y="74"/>
                  </a:lnTo>
                  <a:lnTo>
                    <a:pt x="162" y="72"/>
                  </a:lnTo>
                  <a:lnTo>
                    <a:pt x="156" y="64"/>
                  </a:lnTo>
                  <a:lnTo>
                    <a:pt x="156" y="64"/>
                  </a:lnTo>
                  <a:lnTo>
                    <a:pt x="158" y="60"/>
                  </a:lnTo>
                  <a:lnTo>
                    <a:pt x="160" y="52"/>
                  </a:lnTo>
                  <a:lnTo>
                    <a:pt x="160" y="52"/>
                  </a:lnTo>
                  <a:lnTo>
                    <a:pt x="158" y="52"/>
                  </a:lnTo>
                  <a:lnTo>
                    <a:pt x="158" y="52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0" y="60"/>
                  </a:lnTo>
                  <a:lnTo>
                    <a:pt x="152" y="64"/>
                  </a:lnTo>
                  <a:lnTo>
                    <a:pt x="146" y="72"/>
                  </a:lnTo>
                  <a:lnTo>
                    <a:pt x="150" y="74"/>
                  </a:lnTo>
                  <a:lnTo>
                    <a:pt x="150" y="76"/>
                  </a:lnTo>
                  <a:lnTo>
                    <a:pt x="142" y="76"/>
                  </a:lnTo>
                  <a:lnTo>
                    <a:pt x="142" y="94"/>
                  </a:lnTo>
                  <a:lnTo>
                    <a:pt x="126" y="94"/>
                  </a:lnTo>
                  <a:lnTo>
                    <a:pt x="126" y="82"/>
                  </a:lnTo>
                  <a:lnTo>
                    <a:pt x="130" y="76"/>
                  </a:lnTo>
                  <a:lnTo>
                    <a:pt x="130" y="76"/>
                  </a:lnTo>
                  <a:lnTo>
                    <a:pt x="120" y="76"/>
                  </a:lnTo>
                  <a:lnTo>
                    <a:pt x="120" y="64"/>
                  </a:lnTo>
                  <a:lnTo>
                    <a:pt x="124" y="60"/>
                  </a:lnTo>
                  <a:lnTo>
                    <a:pt x="116" y="60"/>
                  </a:lnTo>
                  <a:lnTo>
                    <a:pt x="116" y="50"/>
                  </a:lnTo>
                  <a:lnTo>
                    <a:pt x="118" y="46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2" y="32"/>
                  </a:lnTo>
                  <a:lnTo>
                    <a:pt x="114" y="26"/>
                  </a:lnTo>
                  <a:lnTo>
                    <a:pt x="114" y="2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2"/>
                  </a:lnTo>
                  <a:lnTo>
                    <a:pt x="112" y="22"/>
                  </a:lnTo>
                  <a:lnTo>
                    <a:pt x="110" y="18"/>
                  </a:lnTo>
                  <a:lnTo>
                    <a:pt x="108" y="18"/>
                  </a:lnTo>
                  <a:lnTo>
                    <a:pt x="108" y="18"/>
                  </a:lnTo>
                  <a:lnTo>
                    <a:pt x="106" y="18"/>
                  </a:lnTo>
                  <a:lnTo>
                    <a:pt x="106" y="22"/>
                  </a:lnTo>
                  <a:lnTo>
                    <a:pt x="106" y="22"/>
                  </a:lnTo>
                  <a:lnTo>
                    <a:pt x="106" y="24"/>
                  </a:lnTo>
                  <a:lnTo>
                    <a:pt x="106" y="24"/>
                  </a:lnTo>
                  <a:lnTo>
                    <a:pt x="104" y="24"/>
                  </a:lnTo>
                  <a:lnTo>
                    <a:pt x="104" y="24"/>
                  </a:lnTo>
                  <a:lnTo>
                    <a:pt x="104" y="26"/>
                  </a:lnTo>
                  <a:lnTo>
                    <a:pt x="104" y="26"/>
                  </a:lnTo>
                  <a:lnTo>
                    <a:pt x="104" y="32"/>
                  </a:lnTo>
                  <a:lnTo>
                    <a:pt x="106" y="38"/>
                  </a:lnTo>
                  <a:lnTo>
                    <a:pt x="104" y="38"/>
                  </a:lnTo>
                  <a:lnTo>
                    <a:pt x="98" y="46"/>
                  </a:lnTo>
                  <a:lnTo>
                    <a:pt x="100" y="50"/>
                  </a:lnTo>
                  <a:lnTo>
                    <a:pt x="100" y="60"/>
                  </a:lnTo>
                  <a:lnTo>
                    <a:pt x="92" y="60"/>
                  </a:lnTo>
                  <a:lnTo>
                    <a:pt x="92" y="76"/>
                  </a:lnTo>
                  <a:lnTo>
                    <a:pt x="86" y="76"/>
                  </a:lnTo>
                  <a:lnTo>
                    <a:pt x="86" y="94"/>
                  </a:lnTo>
                  <a:lnTo>
                    <a:pt x="70" y="94"/>
                  </a:lnTo>
                  <a:lnTo>
                    <a:pt x="70" y="82"/>
                  </a:lnTo>
                  <a:lnTo>
                    <a:pt x="76" y="76"/>
                  </a:lnTo>
                  <a:lnTo>
                    <a:pt x="76" y="76"/>
                  </a:lnTo>
                  <a:lnTo>
                    <a:pt x="68" y="76"/>
                  </a:lnTo>
                  <a:lnTo>
                    <a:pt x="68" y="74"/>
                  </a:lnTo>
                  <a:lnTo>
                    <a:pt x="72" y="72"/>
                  </a:lnTo>
                  <a:lnTo>
                    <a:pt x="66" y="64"/>
                  </a:lnTo>
                  <a:lnTo>
                    <a:pt x="66" y="64"/>
                  </a:lnTo>
                  <a:lnTo>
                    <a:pt x="68" y="60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0" y="52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60" y="60"/>
                  </a:lnTo>
                  <a:lnTo>
                    <a:pt x="60" y="64"/>
                  </a:lnTo>
                  <a:lnTo>
                    <a:pt x="54" y="72"/>
                  </a:lnTo>
                  <a:lnTo>
                    <a:pt x="58" y="74"/>
                  </a:lnTo>
                  <a:lnTo>
                    <a:pt x="58" y="76"/>
                  </a:lnTo>
                  <a:lnTo>
                    <a:pt x="50" y="76"/>
                  </a:lnTo>
                  <a:lnTo>
                    <a:pt x="50" y="94"/>
                  </a:lnTo>
                  <a:lnTo>
                    <a:pt x="34" y="94"/>
                  </a:lnTo>
                  <a:lnTo>
                    <a:pt x="34" y="82"/>
                  </a:lnTo>
                  <a:lnTo>
                    <a:pt x="40" y="76"/>
                  </a:lnTo>
                  <a:lnTo>
                    <a:pt x="40" y="76"/>
                  </a:lnTo>
                  <a:lnTo>
                    <a:pt x="28" y="76"/>
                  </a:lnTo>
                  <a:lnTo>
                    <a:pt x="28" y="64"/>
                  </a:lnTo>
                  <a:lnTo>
                    <a:pt x="34" y="58"/>
                  </a:lnTo>
                  <a:lnTo>
                    <a:pt x="34" y="58"/>
                  </a:lnTo>
                  <a:lnTo>
                    <a:pt x="26" y="58"/>
                  </a:lnTo>
                  <a:lnTo>
                    <a:pt x="30" y="54"/>
                  </a:lnTo>
                  <a:lnTo>
                    <a:pt x="24" y="46"/>
                  </a:lnTo>
                  <a:lnTo>
                    <a:pt x="24" y="36"/>
                  </a:lnTo>
                  <a:lnTo>
                    <a:pt x="26" y="32"/>
                  </a:lnTo>
                  <a:lnTo>
                    <a:pt x="22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2" y="1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6"/>
                  </a:lnTo>
                  <a:lnTo>
                    <a:pt x="14" y="22"/>
                  </a:lnTo>
                  <a:lnTo>
                    <a:pt x="12" y="22"/>
                  </a:lnTo>
                  <a:lnTo>
                    <a:pt x="6" y="32"/>
                  </a:lnTo>
                  <a:lnTo>
                    <a:pt x="10" y="36"/>
                  </a:lnTo>
                  <a:lnTo>
                    <a:pt x="10" y="46"/>
                  </a:lnTo>
                  <a:lnTo>
                    <a:pt x="4" y="54"/>
                  </a:lnTo>
                  <a:lnTo>
                    <a:pt x="8" y="60"/>
                  </a:lnTo>
                  <a:lnTo>
                    <a:pt x="8" y="106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 noEditPoints="1"/>
            </p:cNvSpPr>
            <p:nvPr/>
          </p:nvSpPr>
          <p:spPr bwMode="auto">
            <a:xfrm>
              <a:off x="3729037" y="1738313"/>
              <a:ext cx="485775" cy="330200"/>
            </a:xfrm>
            <a:custGeom>
              <a:avLst/>
              <a:gdLst>
                <a:gd name="T0" fmla="*/ 252 w 306"/>
                <a:gd name="T1" fmla="*/ 0 h 208"/>
                <a:gd name="T2" fmla="*/ 228 w 306"/>
                <a:gd name="T3" fmla="*/ 150 h 208"/>
                <a:gd name="T4" fmla="*/ 220 w 306"/>
                <a:gd name="T5" fmla="*/ 152 h 208"/>
                <a:gd name="T6" fmla="*/ 226 w 306"/>
                <a:gd name="T7" fmla="*/ 0 h 208"/>
                <a:gd name="T8" fmla="*/ 86 w 306"/>
                <a:gd name="T9" fmla="*/ 190 h 208"/>
                <a:gd name="T10" fmla="*/ 78 w 306"/>
                <a:gd name="T11" fmla="*/ 190 h 208"/>
                <a:gd name="T12" fmla="*/ 82 w 306"/>
                <a:gd name="T13" fmla="*/ 0 h 208"/>
                <a:gd name="T14" fmla="*/ 52 w 306"/>
                <a:gd name="T15" fmla="*/ 196 h 208"/>
                <a:gd name="T16" fmla="*/ 38 w 306"/>
                <a:gd name="T17" fmla="*/ 198 h 208"/>
                <a:gd name="T18" fmla="*/ 0 w 306"/>
                <a:gd name="T19" fmla="*/ 202 h 208"/>
                <a:gd name="T20" fmla="*/ 0 w 306"/>
                <a:gd name="T21" fmla="*/ 208 h 208"/>
                <a:gd name="T22" fmla="*/ 54 w 306"/>
                <a:gd name="T23" fmla="*/ 202 h 208"/>
                <a:gd name="T24" fmla="*/ 140 w 306"/>
                <a:gd name="T25" fmla="*/ 186 h 208"/>
                <a:gd name="T26" fmla="*/ 246 w 306"/>
                <a:gd name="T27" fmla="*/ 156 h 208"/>
                <a:gd name="T28" fmla="*/ 306 w 306"/>
                <a:gd name="T29" fmla="*/ 116 h 208"/>
                <a:gd name="T30" fmla="*/ 280 w 306"/>
                <a:gd name="T31" fmla="*/ 128 h 208"/>
                <a:gd name="T32" fmla="*/ 252 w 306"/>
                <a:gd name="T33" fmla="*/ 140 h 208"/>
                <a:gd name="T34" fmla="*/ 140 w 306"/>
                <a:gd name="T35" fmla="*/ 126 h 208"/>
                <a:gd name="T36" fmla="*/ 112 w 306"/>
                <a:gd name="T37" fmla="*/ 134 h 208"/>
                <a:gd name="T38" fmla="*/ 140 w 306"/>
                <a:gd name="T39" fmla="*/ 154 h 208"/>
                <a:gd name="T40" fmla="*/ 104 w 306"/>
                <a:gd name="T41" fmla="*/ 164 h 208"/>
                <a:gd name="T42" fmla="*/ 148 w 306"/>
                <a:gd name="T43" fmla="*/ 98 h 208"/>
                <a:gd name="T44" fmla="*/ 140 w 306"/>
                <a:gd name="T45" fmla="*/ 32 h 208"/>
                <a:gd name="T46" fmla="*/ 112 w 306"/>
                <a:gd name="T47" fmla="*/ 52 h 208"/>
                <a:gd name="T48" fmla="*/ 140 w 306"/>
                <a:gd name="T49" fmla="*/ 60 h 208"/>
                <a:gd name="T50" fmla="*/ 112 w 306"/>
                <a:gd name="T51" fmla="*/ 80 h 208"/>
                <a:gd name="T52" fmla="*/ 104 w 306"/>
                <a:gd name="T53" fmla="*/ 24 h 208"/>
                <a:gd name="T54" fmla="*/ 140 w 306"/>
                <a:gd name="T55" fmla="*/ 32 h 208"/>
                <a:gd name="T56" fmla="*/ 196 w 306"/>
                <a:gd name="T57" fmla="*/ 126 h 208"/>
                <a:gd name="T58" fmla="*/ 168 w 306"/>
                <a:gd name="T59" fmla="*/ 134 h 208"/>
                <a:gd name="T60" fmla="*/ 196 w 306"/>
                <a:gd name="T61" fmla="*/ 154 h 208"/>
                <a:gd name="T62" fmla="*/ 160 w 306"/>
                <a:gd name="T63" fmla="*/ 164 h 208"/>
                <a:gd name="T64" fmla="*/ 204 w 306"/>
                <a:gd name="T65" fmla="*/ 98 h 208"/>
                <a:gd name="T66" fmla="*/ 196 w 306"/>
                <a:gd name="T67" fmla="*/ 32 h 208"/>
                <a:gd name="T68" fmla="*/ 168 w 306"/>
                <a:gd name="T69" fmla="*/ 52 h 208"/>
                <a:gd name="T70" fmla="*/ 196 w 306"/>
                <a:gd name="T71" fmla="*/ 60 h 208"/>
                <a:gd name="T72" fmla="*/ 168 w 306"/>
                <a:gd name="T73" fmla="*/ 80 h 208"/>
                <a:gd name="T74" fmla="*/ 160 w 306"/>
                <a:gd name="T75" fmla="*/ 24 h 208"/>
                <a:gd name="T76" fmla="*/ 196 w 306"/>
                <a:gd name="T77" fmla="*/ 32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6" h="208">
                  <a:moveTo>
                    <a:pt x="252" y="140"/>
                  </a:moveTo>
                  <a:lnTo>
                    <a:pt x="252" y="0"/>
                  </a:lnTo>
                  <a:lnTo>
                    <a:pt x="228" y="0"/>
                  </a:lnTo>
                  <a:lnTo>
                    <a:pt x="228" y="150"/>
                  </a:lnTo>
                  <a:lnTo>
                    <a:pt x="228" y="150"/>
                  </a:lnTo>
                  <a:lnTo>
                    <a:pt x="220" y="152"/>
                  </a:lnTo>
                  <a:lnTo>
                    <a:pt x="220" y="6"/>
                  </a:lnTo>
                  <a:lnTo>
                    <a:pt x="226" y="0"/>
                  </a:lnTo>
                  <a:lnTo>
                    <a:pt x="86" y="0"/>
                  </a:lnTo>
                  <a:lnTo>
                    <a:pt x="86" y="190"/>
                  </a:lnTo>
                  <a:lnTo>
                    <a:pt x="86" y="190"/>
                  </a:lnTo>
                  <a:lnTo>
                    <a:pt x="78" y="190"/>
                  </a:lnTo>
                  <a:lnTo>
                    <a:pt x="78" y="6"/>
                  </a:lnTo>
                  <a:lnTo>
                    <a:pt x="82" y="0"/>
                  </a:lnTo>
                  <a:lnTo>
                    <a:pt x="52" y="0"/>
                  </a:lnTo>
                  <a:lnTo>
                    <a:pt x="52" y="196"/>
                  </a:lnTo>
                  <a:lnTo>
                    <a:pt x="52" y="196"/>
                  </a:lnTo>
                  <a:lnTo>
                    <a:pt x="38" y="198"/>
                  </a:lnTo>
                  <a:lnTo>
                    <a:pt x="38" y="198"/>
                  </a:lnTo>
                  <a:lnTo>
                    <a:pt x="0" y="202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24" y="206"/>
                  </a:lnTo>
                  <a:lnTo>
                    <a:pt x="54" y="202"/>
                  </a:lnTo>
                  <a:lnTo>
                    <a:pt x="94" y="196"/>
                  </a:lnTo>
                  <a:lnTo>
                    <a:pt x="140" y="186"/>
                  </a:lnTo>
                  <a:lnTo>
                    <a:pt x="190" y="172"/>
                  </a:lnTo>
                  <a:lnTo>
                    <a:pt x="246" y="156"/>
                  </a:lnTo>
                  <a:lnTo>
                    <a:pt x="306" y="134"/>
                  </a:lnTo>
                  <a:lnTo>
                    <a:pt x="306" y="116"/>
                  </a:lnTo>
                  <a:lnTo>
                    <a:pt x="306" y="116"/>
                  </a:lnTo>
                  <a:lnTo>
                    <a:pt x="280" y="128"/>
                  </a:lnTo>
                  <a:lnTo>
                    <a:pt x="252" y="140"/>
                  </a:lnTo>
                  <a:lnTo>
                    <a:pt x="252" y="140"/>
                  </a:lnTo>
                  <a:close/>
                  <a:moveTo>
                    <a:pt x="140" y="106"/>
                  </a:moveTo>
                  <a:lnTo>
                    <a:pt x="140" y="126"/>
                  </a:lnTo>
                  <a:lnTo>
                    <a:pt x="112" y="126"/>
                  </a:lnTo>
                  <a:lnTo>
                    <a:pt x="112" y="134"/>
                  </a:lnTo>
                  <a:lnTo>
                    <a:pt x="140" y="134"/>
                  </a:lnTo>
                  <a:lnTo>
                    <a:pt x="140" y="154"/>
                  </a:lnTo>
                  <a:lnTo>
                    <a:pt x="112" y="154"/>
                  </a:lnTo>
                  <a:lnTo>
                    <a:pt x="104" y="164"/>
                  </a:lnTo>
                  <a:lnTo>
                    <a:pt x="104" y="98"/>
                  </a:lnTo>
                  <a:lnTo>
                    <a:pt x="148" y="98"/>
                  </a:lnTo>
                  <a:lnTo>
                    <a:pt x="140" y="106"/>
                  </a:lnTo>
                  <a:close/>
                  <a:moveTo>
                    <a:pt x="140" y="32"/>
                  </a:moveTo>
                  <a:lnTo>
                    <a:pt x="140" y="52"/>
                  </a:lnTo>
                  <a:lnTo>
                    <a:pt x="112" y="52"/>
                  </a:lnTo>
                  <a:lnTo>
                    <a:pt x="112" y="60"/>
                  </a:lnTo>
                  <a:lnTo>
                    <a:pt x="140" y="60"/>
                  </a:lnTo>
                  <a:lnTo>
                    <a:pt x="140" y="80"/>
                  </a:lnTo>
                  <a:lnTo>
                    <a:pt x="112" y="80"/>
                  </a:lnTo>
                  <a:lnTo>
                    <a:pt x="104" y="90"/>
                  </a:lnTo>
                  <a:lnTo>
                    <a:pt x="104" y="24"/>
                  </a:lnTo>
                  <a:lnTo>
                    <a:pt x="148" y="24"/>
                  </a:lnTo>
                  <a:lnTo>
                    <a:pt x="140" y="32"/>
                  </a:lnTo>
                  <a:close/>
                  <a:moveTo>
                    <a:pt x="196" y="106"/>
                  </a:moveTo>
                  <a:lnTo>
                    <a:pt x="196" y="126"/>
                  </a:lnTo>
                  <a:lnTo>
                    <a:pt x="168" y="126"/>
                  </a:lnTo>
                  <a:lnTo>
                    <a:pt x="168" y="134"/>
                  </a:lnTo>
                  <a:lnTo>
                    <a:pt x="196" y="134"/>
                  </a:lnTo>
                  <a:lnTo>
                    <a:pt x="196" y="154"/>
                  </a:lnTo>
                  <a:lnTo>
                    <a:pt x="168" y="154"/>
                  </a:lnTo>
                  <a:lnTo>
                    <a:pt x="160" y="164"/>
                  </a:lnTo>
                  <a:lnTo>
                    <a:pt x="160" y="98"/>
                  </a:lnTo>
                  <a:lnTo>
                    <a:pt x="204" y="98"/>
                  </a:lnTo>
                  <a:lnTo>
                    <a:pt x="196" y="106"/>
                  </a:lnTo>
                  <a:close/>
                  <a:moveTo>
                    <a:pt x="196" y="32"/>
                  </a:moveTo>
                  <a:lnTo>
                    <a:pt x="196" y="52"/>
                  </a:lnTo>
                  <a:lnTo>
                    <a:pt x="168" y="52"/>
                  </a:lnTo>
                  <a:lnTo>
                    <a:pt x="168" y="60"/>
                  </a:lnTo>
                  <a:lnTo>
                    <a:pt x="196" y="60"/>
                  </a:lnTo>
                  <a:lnTo>
                    <a:pt x="196" y="80"/>
                  </a:lnTo>
                  <a:lnTo>
                    <a:pt x="168" y="80"/>
                  </a:lnTo>
                  <a:lnTo>
                    <a:pt x="160" y="90"/>
                  </a:lnTo>
                  <a:lnTo>
                    <a:pt x="160" y="24"/>
                  </a:lnTo>
                  <a:lnTo>
                    <a:pt x="204" y="24"/>
                  </a:lnTo>
                  <a:lnTo>
                    <a:pt x="196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39830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39830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38941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38941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39830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39830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38941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38941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3776662" y="2103438"/>
              <a:ext cx="158750" cy="111125"/>
            </a:xfrm>
            <a:custGeom>
              <a:avLst/>
              <a:gdLst>
                <a:gd name="T0" fmla="*/ 100 w 100"/>
                <a:gd name="T1" fmla="*/ 0 h 70"/>
                <a:gd name="T2" fmla="*/ 74 w 100"/>
                <a:gd name="T3" fmla="*/ 0 h 70"/>
                <a:gd name="T4" fmla="*/ 78 w 100"/>
                <a:gd name="T5" fmla="*/ 4 h 70"/>
                <a:gd name="T6" fmla="*/ 78 w 100"/>
                <a:gd name="T7" fmla="*/ 6 h 70"/>
                <a:gd name="T8" fmla="*/ 78 w 100"/>
                <a:gd name="T9" fmla="*/ 38 h 70"/>
                <a:gd name="T10" fmla="*/ 22 w 100"/>
                <a:gd name="T11" fmla="*/ 0 h 70"/>
                <a:gd name="T12" fmla="*/ 0 w 100"/>
                <a:gd name="T13" fmla="*/ 0 h 70"/>
                <a:gd name="T14" fmla="*/ 2 w 100"/>
                <a:gd name="T15" fmla="*/ 6 h 70"/>
                <a:gd name="T16" fmla="*/ 2 w 100"/>
                <a:gd name="T17" fmla="*/ 64 h 70"/>
                <a:gd name="T18" fmla="*/ 0 w 100"/>
                <a:gd name="T19" fmla="*/ 70 h 70"/>
                <a:gd name="T20" fmla="*/ 26 w 100"/>
                <a:gd name="T21" fmla="*/ 70 h 70"/>
                <a:gd name="T22" fmla="*/ 24 w 100"/>
                <a:gd name="T23" fmla="*/ 64 h 70"/>
                <a:gd name="T24" fmla="*/ 24 w 100"/>
                <a:gd name="T25" fmla="*/ 22 h 70"/>
                <a:gd name="T26" fmla="*/ 78 w 100"/>
                <a:gd name="T27" fmla="*/ 60 h 70"/>
                <a:gd name="T28" fmla="*/ 78 w 100"/>
                <a:gd name="T29" fmla="*/ 64 h 70"/>
                <a:gd name="T30" fmla="*/ 76 w 100"/>
                <a:gd name="T31" fmla="*/ 70 h 70"/>
                <a:gd name="T32" fmla="*/ 100 w 100"/>
                <a:gd name="T33" fmla="*/ 70 h 70"/>
                <a:gd name="T34" fmla="*/ 98 w 100"/>
                <a:gd name="T35" fmla="*/ 64 h 70"/>
                <a:gd name="T36" fmla="*/ 98 w 100"/>
                <a:gd name="T37" fmla="*/ 6 h 70"/>
                <a:gd name="T38" fmla="*/ 100 w 100"/>
                <a:gd name="T39" fmla="*/ 0 h 70"/>
                <a:gd name="T40" fmla="*/ 100 w 100"/>
                <a:gd name="T4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0" h="70">
                  <a:moveTo>
                    <a:pt x="100" y="0"/>
                  </a:moveTo>
                  <a:lnTo>
                    <a:pt x="74" y="0"/>
                  </a:lnTo>
                  <a:lnTo>
                    <a:pt x="78" y="4"/>
                  </a:lnTo>
                  <a:lnTo>
                    <a:pt x="78" y="6"/>
                  </a:lnTo>
                  <a:lnTo>
                    <a:pt x="78" y="38"/>
                  </a:lnTo>
                  <a:lnTo>
                    <a:pt x="22" y="0"/>
                  </a:lnTo>
                  <a:lnTo>
                    <a:pt x="0" y="0"/>
                  </a:lnTo>
                  <a:lnTo>
                    <a:pt x="2" y="6"/>
                  </a:lnTo>
                  <a:lnTo>
                    <a:pt x="2" y="64"/>
                  </a:lnTo>
                  <a:lnTo>
                    <a:pt x="0" y="70"/>
                  </a:lnTo>
                  <a:lnTo>
                    <a:pt x="26" y="70"/>
                  </a:lnTo>
                  <a:lnTo>
                    <a:pt x="24" y="64"/>
                  </a:lnTo>
                  <a:lnTo>
                    <a:pt x="24" y="22"/>
                  </a:lnTo>
                  <a:lnTo>
                    <a:pt x="78" y="60"/>
                  </a:lnTo>
                  <a:lnTo>
                    <a:pt x="78" y="64"/>
                  </a:lnTo>
                  <a:lnTo>
                    <a:pt x="76" y="70"/>
                  </a:lnTo>
                  <a:lnTo>
                    <a:pt x="100" y="70"/>
                  </a:lnTo>
                  <a:lnTo>
                    <a:pt x="98" y="64"/>
                  </a:lnTo>
                  <a:lnTo>
                    <a:pt x="98" y="6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3963987" y="2103438"/>
              <a:ext cx="38100" cy="111125"/>
            </a:xfrm>
            <a:custGeom>
              <a:avLst/>
              <a:gdLst>
                <a:gd name="T0" fmla="*/ 24 w 24"/>
                <a:gd name="T1" fmla="*/ 0 h 70"/>
                <a:gd name="T2" fmla="*/ 0 w 24"/>
                <a:gd name="T3" fmla="*/ 0 h 70"/>
                <a:gd name="T4" fmla="*/ 2 w 24"/>
                <a:gd name="T5" fmla="*/ 4 h 70"/>
                <a:gd name="T6" fmla="*/ 2 w 24"/>
                <a:gd name="T7" fmla="*/ 6 h 70"/>
                <a:gd name="T8" fmla="*/ 2 w 24"/>
                <a:gd name="T9" fmla="*/ 64 h 70"/>
                <a:gd name="T10" fmla="*/ 0 w 24"/>
                <a:gd name="T11" fmla="*/ 70 h 70"/>
                <a:gd name="T12" fmla="*/ 24 w 24"/>
                <a:gd name="T13" fmla="*/ 70 h 70"/>
                <a:gd name="T14" fmla="*/ 22 w 24"/>
                <a:gd name="T15" fmla="*/ 64 h 70"/>
                <a:gd name="T16" fmla="*/ 22 w 24"/>
                <a:gd name="T17" fmla="*/ 6 h 70"/>
                <a:gd name="T18" fmla="*/ 24 w 24"/>
                <a:gd name="T19" fmla="*/ 0 h 70"/>
                <a:gd name="T20" fmla="*/ 24 w 24"/>
                <a:gd name="T2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70">
                  <a:moveTo>
                    <a:pt x="24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64"/>
                  </a:lnTo>
                  <a:lnTo>
                    <a:pt x="0" y="70"/>
                  </a:lnTo>
                  <a:lnTo>
                    <a:pt x="24" y="70"/>
                  </a:lnTo>
                  <a:lnTo>
                    <a:pt x="22" y="64"/>
                  </a:lnTo>
                  <a:lnTo>
                    <a:pt x="22" y="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4030662" y="2103438"/>
              <a:ext cx="139700" cy="111125"/>
            </a:xfrm>
            <a:custGeom>
              <a:avLst/>
              <a:gdLst>
                <a:gd name="T0" fmla="*/ 88 w 88"/>
                <a:gd name="T1" fmla="*/ 0 h 70"/>
                <a:gd name="T2" fmla="*/ 62 w 88"/>
                <a:gd name="T3" fmla="*/ 0 h 70"/>
                <a:gd name="T4" fmla="*/ 64 w 88"/>
                <a:gd name="T5" fmla="*/ 6 h 70"/>
                <a:gd name="T6" fmla="*/ 64 w 88"/>
                <a:gd name="T7" fmla="*/ 54 h 70"/>
                <a:gd name="T8" fmla="*/ 22 w 88"/>
                <a:gd name="T9" fmla="*/ 54 h 70"/>
                <a:gd name="T10" fmla="*/ 22 w 88"/>
                <a:gd name="T11" fmla="*/ 6 h 70"/>
                <a:gd name="T12" fmla="*/ 24 w 88"/>
                <a:gd name="T13" fmla="*/ 0 h 70"/>
                <a:gd name="T14" fmla="*/ 0 w 88"/>
                <a:gd name="T15" fmla="*/ 0 h 70"/>
                <a:gd name="T16" fmla="*/ 2 w 88"/>
                <a:gd name="T17" fmla="*/ 6 h 70"/>
                <a:gd name="T18" fmla="*/ 2 w 88"/>
                <a:gd name="T19" fmla="*/ 58 h 70"/>
                <a:gd name="T20" fmla="*/ 18 w 88"/>
                <a:gd name="T21" fmla="*/ 70 h 70"/>
                <a:gd name="T22" fmla="*/ 68 w 88"/>
                <a:gd name="T23" fmla="*/ 70 h 70"/>
                <a:gd name="T24" fmla="*/ 84 w 88"/>
                <a:gd name="T25" fmla="*/ 58 h 70"/>
                <a:gd name="T26" fmla="*/ 84 w 88"/>
                <a:gd name="T27" fmla="*/ 6 h 70"/>
                <a:gd name="T28" fmla="*/ 88 w 88"/>
                <a:gd name="T29" fmla="*/ 0 h 70"/>
                <a:gd name="T30" fmla="*/ 88 w 88"/>
                <a:gd name="T3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70">
                  <a:moveTo>
                    <a:pt x="88" y="0"/>
                  </a:moveTo>
                  <a:lnTo>
                    <a:pt x="62" y="0"/>
                  </a:lnTo>
                  <a:lnTo>
                    <a:pt x="64" y="6"/>
                  </a:lnTo>
                  <a:lnTo>
                    <a:pt x="64" y="54"/>
                  </a:lnTo>
                  <a:lnTo>
                    <a:pt x="22" y="54"/>
                  </a:lnTo>
                  <a:lnTo>
                    <a:pt x="22" y="6"/>
                  </a:lnTo>
                  <a:lnTo>
                    <a:pt x="24" y="0"/>
                  </a:lnTo>
                  <a:lnTo>
                    <a:pt x="0" y="0"/>
                  </a:lnTo>
                  <a:lnTo>
                    <a:pt x="2" y="6"/>
                  </a:lnTo>
                  <a:lnTo>
                    <a:pt x="2" y="58"/>
                  </a:lnTo>
                  <a:lnTo>
                    <a:pt x="18" y="70"/>
                  </a:lnTo>
                  <a:lnTo>
                    <a:pt x="68" y="70"/>
                  </a:lnTo>
                  <a:lnTo>
                    <a:pt x="84" y="58"/>
                  </a:lnTo>
                  <a:lnTo>
                    <a:pt x="84" y="6"/>
                  </a:lnTo>
                  <a:lnTo>
                    <a:pt x="88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3346" y="6326765"/>
            <a:ext cx="6554254" cy="302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Managing College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365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1973" y="381030"/>
            <a:ext cx="8392822" cy="553998"/>
          </a:xfrm>
        </p:spPr>
        <p:txBody>
          <a:bodyPr lIns="0" tIns="0" rIns="0" bIns="0"/>
          <a:lstStyle>
            <a:lvl1pPr>
              <a:defRPr sz="3600" b="0" i="0">
                <a:solidFill>
                  <a:srgbClr val="D00A2C"/>
                </a:solidFill>
                <a:latin typeface="Times New Roman"/>
                <a:cs typeface="Times New Roman"/>
              </a:defRPr>
            </a:lvl1pPr>
          </a:lstStyle>
          <a:p>
            <a:endParaRPr dirty="0"/>
          </a:p>
        </p:txBody>
      </p:sp>
      <p:grpSp>
        <p:nvGrpSpPr>
          <p:cNvPr id="26" name="Group 25"/>
          <p:cNvGrpSpPr>
            <a:grpSpLocks noChangeAspect="1"/>
          </p:cNvGrpSpPr>
          <p:nvPr userDrawn="1"/>
        </p:nvGrpSpPr>
        <p:grpSpPr>
          <a:xfrm>
            <a:off x="8358964" y="5791200"/>
            <a:ext cx="480236" cy="838230"/>
            <a:chOff x="3709987" y="1414463"/>
            <a:chExt cx="523875" cy="914400"/>
          </a:xfrm>
        </p:grpSpPr>
        <p:sp>
          <p:nvSpPr>
            <p:cNvPr id="27" name="Freeform 45"/>
            <p:cNvSpPr>
              <a:spLocks/>
            </p:cNvSpPr>
            <p:nvPr/>
          </p:nvSpPr>
          <p:spPr bwMode="auto">
            <a:xfrm>
              <a:off x="3709987" y="1414463"/>
              <a:ext cx="523875" cy="914400"/>
            </a:xfrm>
            <a:custGeom>
              <a:avLst/>
              <a:gdLst>
                <a:gd name="T0" fmla="*/ 330 w 330"/>
                <a:gd name="T1" fmla="*/ 54 h 576"/>
                <a:gd name="T2" fmla="*/ 164 w 330"/>
                <a:gd name="T3" fmla="*/ 0 h 576"/>
                <a:gd name="T4" fmla="*/ 0 w 330"/>
                <a:gd name="T5" fmla="*/ 54 h 576"/>
                <a:gd name="T6" fmla="*/ 0 w 330"/>
                <a:gd name="T7" fmla="*/ 522 h 576"/>
                <a:gd name="T8" fmla="*/ 164 w 330"/>
                <a:gd name="T9" fmla="*/ 576 h 576"/>
                <a:gd name="T10" fmla="*/ 330 w 330"/>
                <a:gd name="T11" fmla="*/ 522 h 576"/>
                <a:gd name="T12" fmla="*/ 330 w 330"/>
                <a:gd name="T13" fmla="*/ 54 h 576"/>
                <a:gd name="T14" fmla="*/ 330 w 330"/>
                <a:gd name="T15" fmla="*/ 54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0" h="576">
                  <a:moveTo>
                    <a:pt x="330" y="54"/>
                  </a:moveTo>
                  <a:lnTo>
                    <a:pt x="164" y="0"/>
                  </a:lnTo>
                  <a:lnTo>
                    <a:pt x="0" y="54"/>
                  </a:lnTo>
                  <a:lnTo>
                    <a:pt x="0" y="522"/>
                  </a:lnTo>
                  <a:lnTo>
                    <a:pt x="164" y="576"/>
                  </a:lnTo>
                  <a:lnTo>
                    <a:pt x="330" y="522"/>
                  </a:lnTo>
                  <a:lnTo>
                    <a:pt x="330" y="54"/>
                  </a:lnTo>
                  <a:lnTo>
                    <a:pt x="330" y="54"/>
                  </a:lnTo>
                  <a:close/>
                </a:path>
              </a:pathLst>
            </a:custGeom>
            <a:solidFill>
              <a:srgbClr val="A1A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6"/>
            <p:cNvSpPr>
              <a:spLocks/>
            </p:cNvSpPr>
            <p:nvPr/>
          </p:nvSpPr>
          <p:spPr bwMode="auto">
            <a:xfrm>
              <a:off x="3729037" y="1979613"/>
              <a:ext cx="485775" cy="330200"/>
            </a:xfrm>
            <a:custGeom>
              <a:avLst/>
              <a:gdLst>
                <a:gd name="T0" fmla="*/ 0 w 306"/>
                <a:gd name="T1" fmla="*/ 158 h 208"/>
                <a:gd name="T2" fmla="*/ 152 w 306"/>
                <a:gd name="T3" fmla="*/ 208 h 208"/>
                <a:gd name="T4" fmla="*/ 306 w 306"/>
                <a:gd name="T5" fmla="*/ 158 h 208"/>
                <a:gd name="T6" fmla="*/ 306 w 306"/>
                <a:gd name="T7" fmla="*/ 0 h 208"/>
                <a:gd name="T8" fmla="*/ 306 w 306"/>
                <a:gd name="T9" fmla="*/ 0 h 208"/>
                <a:gd name="T10" fmla="*/ 270 w 306"/>
                <a:gd name="T11" fmla="*/ 14 h 208"/>
                <a:gd name="T12" fmla="*/ 232 w 306"/>
                <a:gd name="T13" fmla="*/ 24 h 208"/>
                <a:gd name="T14" fmla="*/ 194 w 306"/>
                <a:gd name="T15" fmla="*/ 34 h 208"/>
                <a:gd name="T16" fmla="*/ 156 w 306"/>
                <a:gd name="T17" fmla="*/ 44 h 208"/>
                <a:gd name="T18" fmla="*/ 118 w 306"/>
                <a:gd name="T19" fmla="*/ 50 h 208"/>
                <a:gd name="T20" fmla="*/ 78 w 306"/>
                <a:gd name="T21" fmla="*/ 56 h 208"/>
                <a:gd name="T22" fmla="*/ 40 w 306"/>
                <a:gd name="T23" fmla="*/ 62 h 208"/>
                <a:gd name="T24" fmla="*/ 0 w 306"/>
                <a:gd name="T25" fmla="*/ 64 h 208"/>
                <a:gd name="T26" fmla="*/ 0 w 306"/>
                <a:gd name="T27" fmla="*/ 158 h 208"/>
                <a:gd name="T28" fmla="*/ 0 w 306"/>
                <a:gd name="T29" fmla="*/ 15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6" h="208">
                  <a:moveTo>
                    <a:pt x="0" y="158"/>
                  </a:moveTo>
                  <a:lnTo>
                    <a:pt x="152" y="208"/>
                  </a:lnTo>
                  <a:lnTo>
                    <a:pt x="306" y="158"/>
                  </a:lnTo>
                  <a:lnTo>
                    <a:pt x="306" y="0"/>
                  </a:lnTo>
                  <a:lnTo>
                    <a:pt x="306" y="0"/>
                  </a:lnTo>
                  <a:lnTo>
                    <a:pt x="270" y="14"/>
                  </a:lnTo>
                  <a:lnTo>
                    <a:pt x="232" y="24"/>
                  </a:lnTo>
                  <a:lnTo>
                    <a:pt x="194" y="34"/>
                  </a:lnTo>
                  <a:lnTo>
                    <a:pt x="156" y="44"/>
                  </a:lnTo>
                  <a:lnTo>
                    <a:pt x="118" y="50"/>
                  </a:lnTo>
                  <a:lnTo>
                    <a:pt x="78" y="56"/>
                  </a:lnTo>
                  <a:lnTo>
                    <a:pt x="40" y="62"/>
                  </a:lnTo>
                  <a:lnTo>
                    <a:pt x="0" y="64"/>
                  </a:lnTo>
                  <a:lnTo>
                    <a:pt x="0" y="158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CF0C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47"/>
            <p:cNvSpPr>
              <a:spLocks/>
            </p:cNvSpPr>
            <p:nvPr/>
          </p:nvSpPr>
          <p:spPr bwMode="auto">
            <a:xfrm>
              <a:off x="3729037" y="1433513"/>
              <a:ext cx="485775" cy="625475"/>
            </a:xfrm>
            <a:custGeom>
              <a:avLst/>
              <a:gdLst>
                <a:gd name="T0" fmla="*/ 252 w 306"/>
                <a:gd name="T1" fmla="*/ 332 h 394"/>
                <a:gd name="T2" fmla="*/ 252 w 306"/>
                <a:gd name="T3" fmla="*/ 332 h 394"/>
                <a:gd name="T4" fmla="*/ 280 w 306"/>
                <a:gd name="T5" fmla="*/ 320 h 394"/>
                <a:gd name="T6" fmla="*/ 306 w 306"/>
                <a:gd name="T7" fmla="*/ 308 h 394"/>
                <a:gd name="T8" fmla="*/ 306 w 306"/>
                <a:gd name="T9" fmla="*/ 52 h 394"/>
                <a:gd name="T10" fmla="*/ 152 w 306"/>
                <a:gd name="T11" fmla="*/ 0 h 394"/>
                <a:gd name="T12" fmla="*/ 152 w 306"/>
                <a:gd name="T13" fmla="*/ 0 h 394"/>
                <a:gd name="T14" fmla="*/ 0 w 306"/>
                <a:gd name="T15" fmla="*/ 52 h 394"/>
                <a:gd name="T16" fmla="*/ 0 w 306"/>
                <a:gd name="T17" fmla="*/ 394 h 394"/>
                <a:gd name="T18" fmla="*/ 0 w 306"/>
                <a:gd name="T19" fmla="*/ 394 h 394"/>
                <a:gd name="T20" fmla="*/ 38 w 306"/>
                <a:gd name="T21" fmla="*/ 390 h 394"/>
                <a:gd name="T22" fmla="*/ 38 w 306"/>
                <a:gd name="T23" fmla="*/ 390 h 394"/>
                <a:gd name="T24" fmla="*/ 52 w 306"/>
                <a:gd name="T25" fmla="*/ 388 h 394"/>
                <a:gd name="T26" fmla="*/ 252 w 306"/>
                <a:gd name="T27" fmla="*/ 332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6" h="394">
                  <a:moveTo>
                    <a:pt x="252" y="332"/>
                  </a:moveTo>
                  <a:lnTo>
                    <a:pt x="252" y="332"/>
                  </a:lnTo>
                  <a:lnTo>
                    <a:pt x="280" y="320"/>
                  </a:lnTo>
                  <a:lnTo>
                    <a:pt x="306" y="308"/>
                  </a:lnTo>
                  <a:lnTo>
                    <a:pt x="306" y="52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0" y="52"/>
                  </a:lnTo>
                  <a:lnTo>
                    <a:pt x="0" y="394"/>
                  </a:lnTo>
                  <a:lnTo>
                    <a:pt x="0" y="394"/>
                  </a:lnTo>
                  <a:lnTo>
                    <a:pt x="38" y="390"/>
                  </a:lnTo>
                  <a:lnTo>
                    <a:pt x="38" y="390"/>
                  </a:lnTo>
                  <a:lnTo>
                    <a:pt x="52" y="388"/>
                  </a:lnTo>
                  <a:lnTo>
                    <a:pt x="252" y="3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48"/>
            <p:cNvSpPr>
              <a:spLocks/>
            </p:cNvSpPr>
            <p:nvPr/>
          </p:nvSpPr>
          <p:spPr bwMode="auto">
            <a:xfrm>
              <a:off x="4078287" y="1738313"/>
              <a:ext cx="9525" cy="9525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6 h 6"/>
                <a:gd name="T4" fmla="*/ 6 w 6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6">
                  <a:moveTo>
                    <a:pt x="6" y="0"/>
                  </a:moveTo>
                  <a:lnTo>
                    <a:pt x="0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49"/>
            <p:cNvSpPr>
              <a:spLocks noChangeShapeType="1"/>
            </p:cNvSpPr>
            <p:nvPr/>
          </p:nvSpPr>
          <p:spPr bwMode="auto">
            <a:xfrm flipH="1">
              <a:off x="4078287" y="1738313"/>
              <a:ext cx="9525" cy="952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0"/>
            <p:cNvSpPr>
              <a:spLocks/>
            </p:cNvSpPr>
            <p:nvPr/>
          </p:nvSpPr>
          <p:spPr bwMode="auto">
            <a:xfrm>
              <a:off x="3798887" y="1535113"/>
              <a:ext cx="342900" cy="187325"/>
            </a:xfrm>
            <a:custGeom>
              <a:avLst/>
              <a:gdLst>
                <a:gd name="T0" fmla="*/ 216 w 216"/>
                <a:gd name="T1" fmla="*/ 118 h 118"/>
                <a:gd name="T2" fmla="*/ 208 w 216"/>
                <a:gd name="T3" fmla="*/ 96 h 118"/>
                <a:gd name="T4" fmla="*/ 208 w 216"/>
                <a:gd name="T5" fmla="*/ 46 h 118"/>
                <a:gd name="T6" fmla="*/ 204 w 216"/>
                <a:gd name="T7" fmla="*/ 22 h 118"/>
                <a:gd name="T8" fmla="*/ 204 w 216"/>
                <a:gd name="T9" fmla="*/ 16 h 118"/>
                <a:gd name="T10" fmla="*/ 204 w 216"/>
                <a:gd name="T11" fmla="*/ 8 h 118"/>
                <a:gd name="T12" fmla="*/ 202 w 216"/>
                <a:gd name="T13" fmla="*/ 6 h 118"/>
                <a:gd name="T14" fmla="*/ 202 w 216"/>
                <a:gd name="T15" fmla="*/ 0 h 118"/>
                <a:gd name="T16" fmla="*/ 198 w 216"/>
                <a:gd name="T17" fmla="*/ 0 h 118"/>
                <a:gd name="T18" fmla="*/ 196 w 216"/>
                <a:gd name="T19" fmla="*/ 6 h 118"/>
                <a:gd name="T20" fmla="*/ 194 w 216"/>
                <a:gd name="T21" fmla="*/ 8 h 118"/>
                <a:gd name="T22" fmla="*/ 196 w 216"/>
                <a:gd name="T23" fmla="*/ 16 h 118"/>
                <a:gd name="T24" fmla="*/ 190 w 216"/>
                <a:gd name="T25" fmla="*/ 32 h 118"/>
                <a:gd name="T26" fmla="*/ 188 w 216"/>
                <a:gd name="T27" fmla="*/ 54 h 118"/>
                <a:gd name="T28" fmla="*/ 184 w 216"/>
                <a:gd name="T29" fmla="*/ 76 h 118"/>
                <a:gd name="T30" fmla="*/ 162 w 216"/>
                <a:gd name="T31" fmla="*/ 94 h 118"/>
                <a:gd name="T32" fmla="*/ 166 w 216"/>
                <a:gd name="T33" fmla="*/ 76 h 118"/>
                <a:gd name="T34" fmla="*/ 162 w 216"/>
                <a:gd name="T35" fmla="*/ 72 h 118"/>
                <a:gd name="T36" fmla="*/ 158 w 216"/>
                <a:gd name="T37" fmla="*/ 60 h 118"/>
                <a:gd name="T38" fmla="*/ 158 w 216"/>
                <a:gd name="T39" fmla="*/ 52 h 118"/>
                <a:gd name="T40" fmla="*/ 150 w 216"/>
                <a:gd name="T41" fmla="*/ 52 h 118"/>
                <a:gd name="T42" fmla="*/ 150 w 216"/>
                <a:gd name="T43" fmla="*/ 60 h 118"/>
                <a:gd name="T44" fmla="*/ 150 w 216"/>
                <a:gd name="T45" fmla="*/ 74 h 118"/>
                <a:gd name="T46" fmla="*/ 142 w 216"/>
                <a:gd name="T47" fmla="*/ 94 h 118"/>
                <a:gd name="T48" fmla="*/ 130 w 216"/>
                <a:gd name="T49" fmla="*/ 76 h 118"/>
                <a:gd name="T50" fmla="*/ 120 w 216"/>
                <a:gd name="T51" fmla="*/ 64 h 118"/>
                <a:gd name="T52" fmla="*/ 116 w 216"/>
                <a:gd name="T53" fmla="*/ 50 h 118"/>
                <a:gd name="T54" fmla="*/ 112 w 216"/>
                <a:gd name="T55" fmla="*/ 38 h 118"/>
                <a:gd name="T56" fmla="*/ 114 w 216"/>
                <a:gd name="T57" fmla="*/ 26 h 118"/>
                <a:gd name="T58" fmla="*/ 112 w 216"/>
                <a:gd name="T59" fmla="*/ 24 h 118"/>
                <a:gd name="T60" fmla="*/ 112 w 216"/>
                <a:gd name="T61" fmla="*/ 22 h 118"/>
                <a:gd name="T62" fmla="*/ 108 w 216"/>
                <a:gd name="T63" fmla="*/ 18 h 118"/>
                <a:gd name="T64" fmla="*/ 106 w 216"/>
                <a:gd name="T65" fmla="*/ 22 h 118"/>
                <a:gd name="T66" fmla="*/ 106 w 216"/>
                <a:gd name="T67" fmla="*/ 24 h 118"/>
                <a:gd name="T68" fmla="*/ 104 w 216"/>
                <a:gd name="T69" fmla="*/ 26 h 118"/>
                <a:gd name="T70" fmla="*/ 106 w 216"/>
                <a:gd name="T71" fmla="*/ 38 h 118"/>
                <a:gd name="T72" fmla="*/ 100 w 216"/>
                <a:gd name="T73" fmla="*/ 50 h 118"/>
                <a:gd name="T74" fmla="*/ 92 w 216"/>
                <a:gd name="T75" fmla="*/ 76 h 118"/>
                <a:gd name="T76" fmla="*/ 70 w 216"/>
                <a:gd name="T77" fmla="*/ 94 h 118"/>
                <a:gd name="T78" fmla="*/ 76 w 216"/>
                <a:gd name="T79" fmla="*/ 76 h 118"/>
                <a:gd name="T80" fmla="*/ 72 w 216"/>
                <a:gd name="T81" fmla="*/ 72 h 118"/>
                <a:gd name="T82" fmla="*/ 68 w 216"/>
                <a:gd name="T83" fmla="*/ 60 h 118"/>
                <a:gd name="T84" fmla="*/ 68 w 216"/>
                <a:gd name="T85" fmla="*/ 52 h 118"/>
                <a:gd name="T86" fmla="*/ 58 w 216"/>
                <a:gd name="T87" fmla="*/ 52 h 118"/>
                <a:gd name="T88" fmla="*/ 60 w 216"/>
                <a:gd name="T89" fmla="*/ 60 h 118"/>
                <a:gd name="T90" fmla="*/ 58 w 216"/>
                <a:gd name="T91" fmla="*/ 74 h 118"/>
                <a:gd name="T92" fmla="*/ 50 w 216"/>
                <a:gd name="T93" fmla="*/ 94 h 118"/>
                <a:gd name="T94" fmla="*/ 40 w 216"/>
                <a:gd name="T95" fmla="*/ 76 h 118"/>
                <a:gd name="T96" fmla="*/ 28 w 216"/>
                <a:gd name="T97" fmla="*/ 64 h 118"/>
                <a:gd name="T98" fmla="*/ 26 w 216"/>
                <a:gd name="T99" fmla="*/ 58 h 118"/>
                <a:gd name="T100" fmla="*/ 24 w 216"/>
                <a:gd name="T101" fmla="*/ 36 h 118"/>
                <a:gd name="T102" fmla="*/ 20 w 216"/>
                <a:gd name="T103" fmla="*/ 22 h 118"/>
                <a:gd name="T104" fmla="*/ 22 w 216"/>
                <a:gd name="T105" fmla="*/ 8 h 118"/>
                <a:gd name="T106" fmla="*/ 22 w 216"/>
                <a:gd name="T107" fmla="*/ 8 h 118"/>
                <a:gd name="T108" fmla="*/ 20 w 216"/>
                <a:gd name="T109" fmla="*/ 4 h 118"/>
                <a:gd name="T110" fmla="*/ 16 w 216"/>
                <a:gd name="T111" fmla="*/ 0 h 118"/>
                <a:gd name="T112" fmla="*/ 12 w 216"/>
                <a:gd name="T113" fmla="*/ 4 h 118"/>
                <a:gd name="T114" fmla="*/ 14 w 216"/>
                <a:gd name="T115" fmla="*/ 6 h 118"/>
                <a:gd name="T116" fmla="*/ 10 w 216"/>
                <a:gd name="T117" fmla="*/ 8 h 118"/>
                <a:gd name="T118" fmla="*/ 14 w 216"/>
                <a:gd name="T119" fmla="*/ 22 h 118"/>
                <a:gd name="T120" fmla="*/ 10 w 216"/>
                <a:gd name="T121" fmla="*/ 36 h 118"/>
                <a:gd name="T122" fmla="*/ 8 w 216"/>
                <a:gd name="T123" fmla="*/ 6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6" h="118">
                  <a:moveTo>
                    <a:pt x="0" y="118"/>
                  </a:moveTo>
                  <a:lnTo>
                    <a:pt x="0" y="118"/>
                  </a:lnTo>
                  <a:lnTo>
                    <a:pt x="216" y="118"/>
                  </a:lnTo>
                  <a:lnTo>
                    <a:pt x="216" y="118"/>
                  </a:lnTo>
                  <a:lnTo>
                    <a:pt x="208" y="106"/>
                  </a:lnTo>
                  <a:lnTo>
                    <a:pt x="208" y="96"/>
                  </a:lnTo>
                  <a:lnTo>
                    <a:pt x="208" y="60"/>
                  </a:lnTo>
                  <a:lnTo>
                    <a:pt x="212" y="54"/>
                  </a:lnTo>
                  <a:lnTo>
                    <a:pt x="208" y="46"/>
                  </a:lnTo>
                  <a:lnTo>
                    <a:pt x="208" y="36"/>
                  </a:lnTo>
                  <a:lnTo>
                    <a:pt x="210" y="32"/>
                  </a:lnTo>
                  <a:lnTo>
                    <a:pt x="204" y="22"/>
                  </a:lnTo>
                  <a:lnTo>
                    <a:pt x="202" y="22"/>
                  </a:lnTo>
                  <a:lnTo>
                    <a:pt x="202" y="22"/>
                  </a:lnTo>
                  <a:lnTo>
                    <a:pt x="204" y="16"/>
                  </a:lnTo>
                  <a:lnTo>
                    <a:pt x="206" y="8"/>
                  </a:lnTo>
                  <a:lnTo>
                    <a:pt x="206" y="8"/>
                  </a:lnTo>
                  <a:lnTo>
                    <a:pt x="204" y="8"/>
                  </a:lnTo>
                  <a:lnTo>
                    <a:pt x="204" y="8"/>
                  </a:lnTo>
                  <a:lnTo>
                    <a:pt x="202" y="6"/>
                  </a:lnTo>
                  <a:lnTo>
                    <a:pt x="202" y="6"/>
                  </a:lnTo>
                  <a:lnTo>
                    <a:pt x="204" y="4"/>
                  </a:lnTo>
                  <a:lnTo>
                    <a:pt x="204" y="4"/>
                  </a:lnTo>
                  <a:lnTo>
                    <a:pt x="202" y="0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198" y="0"/>
                  </a:lnTo>
                  <a:lnTo>
                    <a:pt x="196" y="4"/>
                  </a:lnTo>
                  <a:lnTo>
                    <a:pt x="196" y="4"/>
                  </a:lnTo>
                  <a:lnTo>
                    <a:pt x="196" y="6"/>
                  </a:lnTo>
                  <a:lnTo>
                    <a:pt x="196" y="6"/>
                  </a:lnTo>
                  <a:lnTo>
                    <a:pt x="196" y="8"/>
                  </a:lnTo>
                  <a:lnTo>
                    <a:pt x="194" y="8"/>
                  </a:lnTo>
                  <a:lnTo>
                    <a:pt x="194" y="8"/>
                  </a:lnTo>
                  <a:lnTo>
                    <a:pt x="194" y="8"/>
                  </a:lnTo>
                  <a:lnTo>
                    <a:pt x="196" y="16"/>
                  </a:lnTo>
                  <a:lnTo>
                    <a:pt x="196" y="22"/>
                  </a:lnTo>
                  <a:lnTo>
                    <a:pt x="196" y="22"/>
                  </a:lnTo>
                  <a:lnTo>
                    <a:pt x="190" y="32"/>
                  </a:lnTo>
                  <a:lnTo>
                    <a:pt x="192" y="36"/>
                  </a:lnTo>
                  <a:lnTo>
                    <a:pt x="192" y="46"/>
                  </a:lnTo>
                  <a:lnTo>
                    <a:pt x="188" y="54"/>
                  </a:lnTo>
                  <a:lnTo>
                    <a:pt x="190" y="58"/>
                  </a:lnTo>
                  <a:lnTo>
                    <a:pt x="184" y="58"/>
                  </a:lnTo>
                  <a:lnTo>
                    <a:pt x="184" y="76"/>
                  </a:lnTo>
                  <a:lnTo>
                    <a:pt x="178" y="76"/>
                  </a:lnTo>
                  <a:lnTo>
                    <a:pt x="178" y="94"/>
                  </a:lnTo>
                  <a:lnTo>
                    <a:pt x="162" y="94"/>
                  </a:lnTo>
                  <a:lnTo>
                    <a:pt x="162" y="82"/>
                  </a:lnTo>
                  <a:lnTo>
                    <a:pt x="166" y="76"/>
                  </a:lnTo>
                  <a:lnTo>
                    <a:pt x="166" y="76"/>
                  </a:lnTo>
                  <a:lnTo>
                    <a:pt x="160" y="76"/>
                  </a:lnTo>
                  <a:lnTo>
                    <a:pt x="160" y="74"/>
                  </a:lnTo>
                  <a:lnTo>
                    <a:pt x="162" y="72"/>
                  </a:lnTo>
                  <a:lnTo>
                    <a:pt x="156" y="64"/>
                  </a:lnTo>
                  <a:lnTo>
                    <a:pt x="156" y="64"/>
                  </a:lnTo>
                  <a:lnTo>
                    <a:pt x="158" y="60"/>
                  </a:lnTo>
                  <a:lnTo>
                    <a:pt x="160" y="52"/>
                  </a:lnTo>
                  <a:lnTo>
                    <a:pt x="160" y="52"/>
                  </a:lnTo>
                  <a:lnTo>
                    <a:pt x="158" y="52"/>
                  </a:lnTo>
                  <a:lnTo>
                    <a:pt x="158" y="52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0" y="60"/>
                  </a:lnTo>
                  <a:lnTo>
                    <a:pt x="152" y="64"/>
                  </a:lnTo>
                  <a:lnTo>
                    <a:pt x="146" y="72"/>
                  </a:lnTo>
                  <a:lnTo>
                    <a:pt x="150" y="74"/>
                  </a:lnTo>
                  <a:lnTo>
                    <a:pt x="150" y="76"/>
                  </a:lnTo>
                  <a:lnTo>
                    <a:pt x="142" y="76"/>
                  </a:lnTo>
                  <a:lnTo>
                    <a:pt x="142" y="94"/>
                  </a:lnTo>
                  <a:lnTo>
                    <a:pt x="126" y="94"/>
                  </a:lnTo>
                  <a:lnTo>
                    <a:pt x="126" y="82"/>
                  </a:lnTo>
                  <a:lnTo>
                    <a:pt x="130" y="76"/>
                  </a:lnTo>
                  <a:lnTo>
                    <a:pt x="130" y="76"/>
                  </a:lnTo>
                  <a:lnTo>
                    <a:pt x="120" y="76"/>
                  </a:lnTo>
                  <a:lnTo>
                    <a:pt x="120" y="64"/>
                  </a:lnTo>
                  <a:lnTo>
                    <a:pt x="124" y="60"/>
                  </a:lnTo>
                  <a:lnTo>
                    <a:pt x="116" y="60"/>
                  </a:lnTo>
                  <a:lnTo>
                    <a:pt x="116" y="50"/>
                  </a:lnTo>
                  <a:lnTo>
                    <a:pt x="118" y="46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2" y="32"/>
                  </a:lnTo>
                  <a:lnTo>
                    <a:pt x="114" y="26"/>
                  </a:lnTo>
                  <a:lnTo>
                    <a:pt x="114" y="2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2"/>
                  </a:lnTo>
                  <a:lnTo>
                    <a:pt x="112" y="22"/>
                  </a:lnTo>
                  <a:lnTo>
                    <a:pt x="110" y="18"/>
                  </a:lnTo>
                  <a:lnTo>
                    <a:pt x="108" y="18"/>
                  </a:lnTo>
                  <a:lnTo>
                    <a:pt x="108" y="18"/>
                  </a:lnTo>
                  <a:lnTo>
                    <a:pt x="106" y="18"/>
                  </a:lnTo>
                  <a:lnTo>
                    <a:pt x="106" y="22"/>
                  </a:lnTo>
                  <a:lnTo>
                    <a:pt x="106" y="22"/>
                  </a:lnTo>
                  <a:lnTo>
                    <a:pt x="106" y="24"/>
                  </a:lnTo>
                  <a:lnTo>
                    <a:pt x="106" y="24"/>
                  </a:lnTo>
                  <a:lnTo>
                    <a:pt x="104" y="24"/>
                  </a:lnTo>
                  <a:lnTo>
                    <a:pt x="104" y="24"/>
                  </a:lnTo>
                  <a:lnTo>
                    <a:pt x="104" y="26"/>
                  </a:lnTo>
                  <a:lnTo>
                    <a:pt x="104" y="26"/>
                  </a:lnTo>
                  <a:lnTo>
                    <a:pt x="104" y="32"/>
                  </a:lnTo>
                  <a:lnTo>
                    <a:pt x="106" y="38"/>
                  </a:lnTo>
                  <a:lnTo>
                    <a:pt x="104" y="38"/>
                  </a:lnTo>
                  <a:lnTo>
                    <a:pt x="98" y="46"/>
                  </a:lnTo>
                  <a:lnTo>
                    <a:pt x="100" y="50"/>
                  </a:lnTo>
                  <a:lnTo>
                    <a:pt x="100" y="60"/>
                  </a:lnTo>
                  <a:lnTo>
                    <a:pt x="92" y="60"/>
                  </a:lnTo>
                  <a:lnTo>
                    <a:pt x="92" y="76"/>
                  </a:lnTo>
                  <a:lnTo>
                    <a:pt x="86" y="76"/>
                  </a:lnTo>
                  <a:lnTo>
                    <a:pt x="86" y="94"/>
                  </a:lnTo>
                  <a:lnTo>
                    <a:pt x="70" y="94"/>
                  </a:lnTo>
                  <a:lnTo>
                    <a:pt x="70" y="82"/>
                  </a:lnTo>
                  <a:lnTo>
                    <a:pt x="76" y="76"/>
                  </a:lnTo>
                  <a:lnTo>
                    <a:pt x="76" y="76"/>
                  </a:lnTo>
                  <a:lnTo>
                    <a:pt x="68" y="76"/>
                  </a:lnTo>
                  <a:lnTo>
                    <a:pt x="68" y="74"/>
                  </a:lnTo>
                  <a:lnTo>
                    <a:pt x="72" y="72"/>
                  </a:lnTo>
                  <a:lnTo>
                    <a:pt x="66" y="64"/>
                  </a:lnTo>
                  <a:lnTo>
                    <a:pt x="66" y="64"/>
                  </a:lnTo>
                  <a:lnTo>
                    <a:pt x="68" y="60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0" y="52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60" y="60"/>
                  </a:lnTo>
                  <a:lnTo>
                    <a:pt x="60" y="64"/>
                  </a:lnTo>
                  <a:lnTo>
                    <a:pt x="54" y="72"/>
                  </a:lnTo>
                  <a:lnTo>
                    <a:pt x="58" y="74"/>
                  </a:lnTo>
                  <a:lnTo>
                    <a:pt x="58" y="76"/>
                  </a:lnTo>
                  <a:lnTo>
                    <a:pt x="50" y="76"/>
                  </a:lnTo>
                  <a:lnTo>
                    <a:pt x="50" y="94"/>
                  </a:lnTo>
                  <a:lnTo>
                    <a:pt x="34" y="94"/>
                  </a:lnTo>
                  <a:lnTo>
                    <a:pt x="34" y="82"/>
                  </a:lnTo>
                  <a:lnTo>
                    <a:pt x="40" y="76"/>
                  </a:lnTo>
                  <a:lnTo>
                    <a:pt x="40" y="76"/>
                  </a:lnTo>
                  <a:lnTo>
                    <a:pt x="28" y="76"/>
                  </a:lnTo>
                  <a:lnTo>
                    <a:pt x="28" y="64"/>
                  </a:lnTo>
                  <a:lnTo>
                    <a:pt x="34" y="58"/>
                  </a:lnTo>
                  <a:lnTo>
                    <a:pt x="34" y="58"/>
                  </a:lnTo>
                  <a:lnTo>
                    <a:pt x="26" y="58"/>
                  </a:lnTo>
                  <a:lnTo>
                    <a:pt x="30" y="54"/>
                  </a:lnTo>
                  <a:lnTo>
                    <a:pt x="24" y="46"/>
                  </a:lnTo>
                  <a:lnTo>
                    <a:pt x="24" y="36"/>
                  </a:lnTo>
                  <a:lnTo>
                    <a:pt x="26" y="32"/>
                  </a:lnTo>
                  <a:lnTo>
                    <a:pt x="22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2" y="1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6"/>
                  </a:lnTo>
                  <a:lnTo>
                    <a:pt x="14" y="22"/>
                  </a:lnTo>
                  <a:lnTo>
                    <a:pt x="12" y="22"/>
                  </a:lnTo>
                  <a:lnTo>
                    <a:pt x="6" y="32"/>
                  </a:lnTo>
                  <a:lnTo>
                    <a:pt x="10" y="36"/>
                  </a:lnTo>
                  <a:lnTo>
                    <a:pt x="10" y="46"/>
                  </a:lnTo>
                  <a:lnTo>
                    <a:pt x="4" y="54"/>
                  </a:lnTo>
                  <a:lnTo>
                    <a:pt x="8" y="60"/>
                  </a:lnTo>
                  <a:lnTo>
                    <a:pt x="8" y="106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1"/>
            <p:cNvSpPr>
              <a:spLocks noEditPoints="1"/>
            </p:cNvSpPr>
            <p:nvPr/>
          </p:nvSpPr>
          <p:spPr bwMode="auto">
            <a:xfrm>
              <a:off x="3729037" y="1738313"/>
              <a:ext cx="485775" cy="330200"/>
            </a:xfrm>
            <a:custGeom>
              <a:avLst/>
              <a:gdLst>
                <a:gd name="T0" fmla="*/ 252 w 306"/>
                <a:gd name="T1" fmla="*/ 0 h 208"/>
                <a:gd name="T2" fmla="*/ 228 w 306"/>
                <a:gd name="T3" fmla="*/ 150 h 208"/>
                <a:gd name="T4" fmla="*/ 220 w 306"/>
                <a:gd name="T5" fmla="*/ 152 h 208"/>
                <a:gd name="T6" fmla="*/ 226 w 306"/>
                <a:gd name="T7" fmla="*/ 0 h 208"/>
                <a:gd name="T8" fmla="*/ 86 w 306"/>
                <a:gd name="T9" fmla="*/ 190 h 208"/>
                <a:gd name="T10" fmla="*/ 78 w 306"/>
                <a:gd name="T11" fmla="*/ 190 h 208"/>
                <a:gd name="T12" fmla="*/ 82 w 306"/>
                <a:gd name="T13" fmla="*/ 0 h 208"/>
                <a:gd name="T14" fmla="*/ 52 w 306"/>
                <a:gd name="T15" fmla="*/ 196 h 208"/>
                <a:gd name="T16" fmla="*/ 38 w 306"/>
                <a:gd name="T17" fmla="*/ 198 h 208"/>
                <a:gd name="T18" fmla="*/ 0 w 306"/>
                <a:gd name="T19" fmla="*/ 202 h 208"/>
                <a:gd name="T20" fmla="*/ 0 w 306"/>
                <a:gd name="T21" fmla="*/ 208 h 208"/>
                <a:gd name="T22" fmla="*/ 54 w 306"/>
                <a:gd name="T23" fmla="*/ 202 h 208"/>
                <a:gd name="T24" fmla="*/ 140 w 306"/>
                <a:gd name="T25" fmla="*/ 186 h 208"/>
                <a:gd name="T26" fmla="*/ 246 w 306"/>
                <a:gd name="T27" fmla="*/ 156 h 208"/>
                <a:gd name="T28" fmla="*/ 306 w 306"/>
                <a:gd name="T29" fmla="*/ 116 h 208"/>
                <a:gd name="T30" fmla="*/ 280 w 306"/>
                <a:gd name="T31" fmla="*/ 128 h 208"/>
                <a:gd name="T32" fmla="*/ 252 w 306"/>
                <a:gd name="T33" fmla="*/ 140 h 208"/>
                <a:gd name="T34" fmla="*/ 140 w 306"/>
                <a:gd name="T35" fmla="*/ 126 h 208"/>
                <a:gd name="T36" fmla="*/ 112 w 306"/>
                <a:gd name="T37" fmla="*/ 134 h 208"/>
                <a:gd name="T38" fmla="*/ 140 w 306"/>
                <a:gd name="T39" fmla="*/ 154 h 208"/>
                <a:gd name="T40" fmla="*/ 104 w 306"/>
                <a:gd name="T41" fmla="*/ 164 h 208"/>
                <a:gd name="T42" fmla="*/ 148 w 306"/>
                <a:gd name="T43" fmla="*/ 98 h 208"/>
                <a:gd name="T44" fmla="*/ 140 w 306"/>
                <a:gd name="T45" fmla="*/ 32 h 208"/>
                <a:gd name="T46" fmla="*/ 112 w 306"/>
                <a:gd name="T47" fmla="*/ 52 h 208"/>
                <a:gd name="T48" fmla="*/ 140 w 306"/>
                <a:gd name="T49" fmla="*/ 60 h 208"/>
                <a:gd name="T50" fmla="*/ 112 w 306"/>
                <a:gd name="T51" fmla="*/ 80 h 208"/>
                <a:gd name="T52" fmla="*/ 104 w 306"/>
                <a:gd name="T53" fmla="*/ 24 h 208"/>
                <a:gd name="T54" fmla="*/ 140 w 306"/>
                <a:gd name="T55" fmla="*/ 32 h 208"/>
                <a:gd name="T56" fmla="*/ 196 w 306"/>
                <a:gd name="T57" fmla="*/ 126 h 208"/>
                <a:gd name="T58" fmla="*/ 168 w 306"/>
                <a:gd name="T59" fmla="*/ 134 h 208"/>
                <a:gd name="T60" fmla="*/ 196 w 306"/>
                <a:gd name="T61" fmla="*/ 154 h 208"/>
                <a:gd name="T62" fmla="*/ 160 w 306"/>
                <a:gd name="T63" fmla="*/ 164 h 208"/>
                <a:gd name="T64" fmla="*/ 204 w 306"/>
                <a:gd name="T65" fmla="*/ 98 h 208"/>
                <a:gd name="T66" fmla="*/ 196 w 306"/>
                <a:gd name="T67" fmla="*/ 32 h 208"/>
                <a:gd name="T68" fmla="*/ 168 w 306"/>
                <a:gd name="T69" fmla="*/ 52 h 208"/>
                <a:gd name="T70" fmla="*/ 196 w 306"/>
                <a:gd name="T71" fmla="*/ 60 h 208"/>
                <a:gd name="T72" fmla="*/ 168 w 306"/>
                <a:gd name="T73" fmla="*/ 80 h 208"/>
                <a:gd name="T74" fmla="*/ 160 w 306"/>
                <a:gd name="T75" fmla="*/ 24 h 208"/>
                <a:gd name="T76" fmla="*/ 196 w 306"/>
                <a:gd name="T77" fmla="*/ 32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6" h="208">
                  <a:moveTo>
                    <a:pt x="252" y="140"/>
                  </a:moveTo>
                  <a:lnTo>
                    <a:pt x="252" y="0"/>
                  </a:lnTo>
                  <a:lnTo>
                    <a:pt x="228" y="0"/>
                  </a:lnTo>
                  <a:lnTo>
                    <a:pt x="228" y="150"/>
                  </a:lnTo>
                  <a:lnTo>
                    <a:pt x="228" y="150"/>
                  </a:lnTo>
                  <a:lnTo>
                    <a:pt x="220" y="152"/>
                  </a:lnTo>
                  <a:lnTo>
                    <a:pt x="220" y="6"/>
                  </a:lnTo>
                  <a:lnTo>
                    <a:pt x="226" y="0"/>
                  </a:lnTo>
                  <a:lnTo>
                    <a:pt x="86" y="0"/>
                  </a:lnTo>
                  <a:lnTo>
                    <a:pt x="86" y="190"/>
                  </a:lnTo>
                  <a:lnTo>
                    <a:pt x="86" y="190"/>
                  </a:lnTo>
                  <a:lnTo>
                    <a:pt x="78" y="190"/>
                  </a:lnTo>
                  <a:lnTo>
                    <a:pt x="78" y="6"/>
                  </a:lnTo>
                  <a:lnTo>
                    <a:pt x="82" y="0"/>
                  </a:lnTo>
                  <a:lnTo>
                    <a:pt x="52" y="0"/>
                  </a:lnTo>
                  <a:lnTo>
                    <a:pt x="52" y="196"/>
                  </a:lnTo>
                  <a:lnTo>
                    <a:pt x="52" y="196"/>
                  </a:lnTo>
                  <a:lnTo>
                    <a:pt x="38" y="198"/>
                  </a:lnTo>
                  <a:lnTo>
                    <a:pt x="38" y="198"/>
                  </a:lnTo>
                  <a:lnTo>
                    <a:pt x="0" y="202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24" y="206"/>
                  </a:lnTo>
                  <a:lnTo>
                    <a:pt x="54" y="202"/>
                  </a:lnTo>
                  <a:lnTo>
                    <a:pt x="94" y="196"/>
                  </a:lnTo>
                  <a:lnTo>
                    <a:pt x="140" y="186"/>
                  </a:lnTo>
                  <a:lnTo>
                    <a:pt x="190" y="172"/>
                  </a:lnTo>
                  <a:lnTo>
                    <a:pt x="246" y="156"/>
                  </a:lnTo>
                  <a:lnTo>
                    <a:pt x="306" y="134"/>
                  </a:lnTo>
                  <a:lnTo>
                    <a:pt x="306" y="116"/>
                  </a:lnTo>
                  <a:lnTo>
                    <a:pt x="306" y="116"/>
                  </a:lnTo>
                  <a:lnTo>
                    <a:pt x="280" y="128"/>
                  </a:lnTo>
                  <a:lnTo>
                    <a:pt x="252" y="140"/>
                  </a:lnTo>
                  <a:lnTo>
                    <a:pt x="252" y="140"/>
                  </a:lnTo>
                  <a:close/>
                  <a:moveTo>
                    <a:pt x="140" y="106"/>
                  </a:moveTo>
                  <a:lnTo>
                    <a:pt x="140" y="126"/>
                  </a:lnTo>
                  <a:lnTo>
                    <a:pt x="112" y="126"/>
                  </a:lnTo>
                  <a:lnTo>
                    <a:pt x="112" y="134"/>
                  </a:lnTo>
                  <a:lnTo>
                    <a:pt x="140" y="134"/>
                  </a:lnTo>
                  <a:lnTo>
                    <a:pt x="140" y="154"/>
                  </a:lnTo>
                  <a:lnTo>
                    <a:pt x="112" y="154"/>
                  </a:lnTo>
                  <a:lnTo>
                    <a:pt x="104" y="164"/>
                  </a:lnTo>
                  <a:lnTo>
                    <a:pt x="104" y="98"/>
                  </a:lnTo>
                  <a:lnTo>
                    <a:pt x="148" y="98"/>
                  </a:lnTo>
                  <a:lnTo>
                    <a:pt x="140" y="106"/>
                  </a:lnTo>
                  <a:close/>
                  <a:moveTo>
                    <a:pt x="140" y="32"/>
                  </a:moveTo>
                  <a:lnTo>
                    <a:pt x="140" y="52"/>
                  </a:lnTo>
                  <a:lnTo>
                    <a:pt x="112" y="52"/>
                  </a:lnTo>
                  <a:lnTo>
                    <a:pt x="112" y="60"/>
                  </a:lnTo>
                  <a:lnTo>
                    <a:pt x="140" y="60"/>
                  </a:lnTo>
                  <a:lnTo>
                    <a:pt x="140" y="80"/>
                  </a:lnTo>
                  <a:lnTo>
                    <a:pt x="112" y="80"/>
                  </a:lnTo>
                  <a:lnTo>
                    <a:pt x="104" y="90"/>
                  </a:lnTo>
                  <a:lnTo>
                    <a:pt x="104" y="24"/>
                  </a:lnTo>
                  <a:lnTo>
                    <a:pt x="148" y="24"/>
                  </a:lnTo>
                  <a:lnTo>
                    <a:pt x="140" y="32"/>
                  </a:lnTo>
                  <a:close/>
                  <a:moveTo>
                    <a:pt x="196" y="106"/>
                  </a:moveTo>
                  <a:lnTo>
                    <a:pt x="196" y="126"/>
                  </a:lnTo>
                  <a:lnTo>
                    <a:pt x="168" y="126"/>
                  </a:lnTo>
                  <a:lnTo>
                    <a:pt x="168" y="134"/>
                  </a:lnTo>
                  <a:lnTo>
                    <a:pt x="196" y="134"/>
                  </a:lnTo>
                  <a:lnTo>
                    <a:pt x="196" y="154"/>
                  </a:lnTo>
                  <a:lnTo>
                    <a:pt x="168" y="154"/>
                  </a:lnTo>
                  <a:lnTo>
                    <a:pt x="160" y="164"/>
                  </a:lnTo>
                  <a:lnTo>
                    <a:pt x="160" y="98"/>
                  </a:lnTo>
                  <a:lnTo>
                    <a:pt x="204" y="98"/>
                  </a:lnTo>
                  <a:lnTo>
                    <a:pt x="196" y="106"/>
                  </a:lnTo>
                  <a:close/>
                  <a:moveTo>
                    <a:pt x="196" y="32"/>
                  </a:moveTo>
                  <a:lnTo>
                    <a:pt x="196" y="52"/>
                  </a:lnTo>
                  <a:lnTo>
                    <a:pt x="168" y="52"/>
                  </a:lnTo>
                  <a:lnTo>
                    <a:pt x="168" y="60"/>
                  </a:lnTo>
                  <a:lnTo>
                    <a:pt x="196" y="60"/>
                  </a:lnTo>
                  <a:lnTo>
                    <a:pt x="196" y="80"/>
                  </a:lnTo>
                  <a:lnTo>
                    <a:pt x="168" y="80"/>
                  </a:lnTo>
                  <a:lnTo>
                    <a:pt x="160" y="90"/>
                  </a:lnTo>
                  <a:lnTo>
                    <a:pt x="160" y="24"/>
                  </a:lnTo>
                  <a:lnTo>
                    <a:pt x="204" y="24"/>
                  </a:lnTo>
                  <a:lnTo>
                    <a:pt x="196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2"/>
            <p:cNvSpPr>
              <a:spLocks/>
            </p:cNvSpPr>
            <p:nvPr/>
          </p:nvSpPr>
          <p:spPr bwMode="auto">
            <a:xfrm>
              <a:off x="39830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3"/>
            <p:cNvSpPr>
              <a:spLocks/>
            </p:cNvSpPr>
            <p:nvPr/>
          </p:nvSpPr>
          <p:spPr bwMode="auto">
            <a:xfrm>
              <a:off x="39830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4"/>
            <p:cNvSpPr>
              <a:spLocks/>
            </p:cNvSpPr>
            <p:nvPr/>
          </p:nvSpPr>
          <p:spPr bwMode="auto">
            <a:xfrm>
              <a:off x="38941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5"/>
            <p:cNvSpPr>
              <a:spLocks/>
            </p:cNvSpPr>
            <p:nvPr/>
          </p:nvSpPr>
          <p:spPr bwMode="auto">
            <a:xfrm>
              <a:off x="38941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6"/>
            <p:cNvSpPr>
              <a:spLocks/>
            </p:cNvSpPr>
            <p:nvPr/>
          </p:nvSpPr>
          <p:spPr bwMode="auto">
            <a:xfrm>
              <a:off x="39830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7"/>
            <p:cNvSpPr>
              <a:spLocks/>
            </p:cNvSpPr>
            <p:nvPr/>
          </p:nvSpPr>
          <p:spPr bwMode="auto">
            <a:xfrm>
              <a:off x="39830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8"/>
            <p:cNvSpPr>
              <a:spLocks/>
            </p:cNvSpPr>
            <p:nvPr/>
          </p:nvSpPr>
          <p:spPr bwMode="auto">
            <a:xfrm>
              <a:off x="38941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9"/>
            <p:cNvSpPr>
              <a:spLocks/>
            </p:cNvSpPr>
            <p:nvPr/>
          </p:nvSpPr>
          <p:spPr bwMode="auto">
            <a:xfrm>
              <a:off x="38941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60"/>
            <p:cNvSpPr>
              <a:spLocks/>
            </p:cNvSpPr>
            <p:nvPr/>
          </p:nvSpPr>
          <p:spPr bwMode="auto">
            <a:xfrm>
              <a:off x="3776662" y="2103438"/>
              <a:ext cx="158750" cy="111125"/>
            </a:xfrm>
            <a:custGeom>
              <a:avLst/>
              <a:gdLst>
                <a:gd name="T0" fmla="*/ 100 w 100"/>
                <a:gd name="T1" fmla="*/ 0 h 70"/>
                <a:gd name="T2" fmla="*/ 74 w 100"/>
                <a:gd name="T3" fmla="*/ 0 h 70"/>
                <a:gd name="T4" fmla="*/ 78 w 100"/>
                <a:gd name="T5" fmla="*/ 4 h 70"/>
                <a:gd name="T6" fmla="*/ 78 w 100"/>
                <a:gd name="T7" fmla="*/ 6 h 70"/>
                <a:gd name="T8" fmla="*/ 78 w 100"/>
                <a:gd name="T9" fmla="*/ 38 h 70"/>
                <a:gd name="T10" fmla="*/ 22 w 100"/>
                <a:gd name="T11" fmla="*/ 0 h 70"/>
                <a:gd name="T12" fmla="*/ 0 w 100"/>
                <a:gd name="T13" fmla="*/ 0 h 70"/>
                <a:gd name="T14" fmla="*/ 2 w 100"/>
                <a:gd name="T15" fmla="*/ 6 h 70"/>
                <a:gd name="T16" fmla="*/ 2 w 100"/>
                <a:gd name="T17" fmla="*/ 64 h 70"/>
                <a:gd name="T18" fmla="*/ 0 w 100"/>
                <a:gd name="T19" fmla="*/ 70 h 70"/>
                <a:gd name="T20" fmla="*/ 26 w 100"/>
                <a:gd name="T21" fmla="*/ 70 h 70"/>
                <a:gd name="T22" fmla="*/ 24 w 100"/>
                <a:gd name="T23" fmla="*/ 64 h 70"/>
                <a:gd name="T24" fmla="*/ 24 w 100"/>
                <a:gd name="T25" fmla="*/ 22 h 70"/>
                <a:gd name="T26" fmla="*/ 78 w 100"/>
                <a:gd name="T27" fmla="*/ 60 h 70"/>
                <a:gd name="T28" fmla="*/ 78 w 100"/>
                <a:gd name="T29" fmla="*/ 64 h 70"/>
                <a:gd name="T30" fmla="*/ 76 w 100"/>
                <a:gd name="T31" fmla="*/ 70 h 70"/>
                <a:gd name="T32" fmla="*/ 100 w 100"/>
                <a:gd name="T33" fmla="*/ 70 h 70"/>
                <a:gd name="T34" fmla="*/ 98 w 100"/>
                <a:gd name="T35" fmla="*/ 64 h 70"/>
                <a:gd name="T36" fmla="*/ 98 w 100"/>
                <a:gd name="T37" fmla="*/ 6 h 70"/>
                <a:gd name="T38" fmla="*/ 100 w 100"/>
                <a:gd name="T39" fmla="*/ 0 h 70"/>
                <a:gd name="T40" fmla="*/ 100 w 100"/>
                <a:gd name="T4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0" h="70">
                  <a:moveTo>
                    <a:pt x="100" y="0"/>
                  </a:moveTo>
                  <a:lnTo>
                    <a:pt x="74" y="0"/>
                  </a:lnTo>
                  <a:lnTo>
                    <a:pt x="78" y="4"/>
                  </a:lnTo>
                  <a:lnTo>
                    <a:pt x="78" y="6"/>
                  </a:lnTo>
                  <a:lnTo>
                    <a:pt x="78" y="38"/>
                  </a:lnTo>
                  <a:lnTo>
                    <a:pt x="22" y="0"/>
                  </a:lnTo>
                  <a:lnTo>
                    <a:pt x="0" y="0"/>
                  </a:lnTo>
                  <a:lnTo>
                    <a:pt x="2" y="6"/>
                  </a:lnTo>
                  <a:lnTo>
                    <a:pt x="2" y="64"/>
                  </a:lnTo>
                  <a:lnTo>
                    <a:pt x="0" y="70"/>
                  </a:lnTo>
                  <a:lnTo>
                    <a:pt x="26" y="70"/>
                  </a:lnTo>
                  <a:lnTo>
                    <a:pt x="24" y="64"/>
                  </a:lnTo>
                  <a:lnTo>
                    <a:pt x="24" y="22"/>
                  </a:lnTo>
                  <a:lnTo>
                    <a:pt x="78" y="60"/>
                  </a:lnTo>
                  <a:lnTo>
                    <a:pt x="78" y="64"/>
                  </a:lnTo>
                  <a:lnTo>
                    <a:pt x="76" y="70"/>
                  </a:lnTo>
                  <a:lnTo>
                    <a:pt x="100" y="70"/>
                  </a:lnTo>
                  <a:lnTo>
                    <a:pt x="98" y="64"/>
                  </a:lnTo>
                  <a:lnTo>
                    <a:pt x="98" y="6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61"/>
            <p:cNvSpPr>
              <a:spLocks/>
            </p:cNvSpPr>
            <p:nvPr/>
          </p:nvSpPr>
          <p:spPr bwMode="auto">
            <a:xfrm>
              <a:off x="3963987" y="2103438"/>
              <a:ext cx="38100" cy="111125"/>
            </a:xfrm>
            <a:custGeom>
              <a:avLst/>
              <a:gdLst>
                <a:gd name="T0" fmla="*/ 24 w 24"/>
                <a:gd name="T1" fmla="*/ 0 h 70"/>
                <a:gd name="T2" fmla="*/ 0 w 24"/>
                <a:gd name="T3" fmla="*/ 0 h 70"/>
                <a:gd name="T4" fmla="*/ 2 w 24"/>
                <a:gd name="T5" fmla="*/ 4 h 70"/>
                <a:gd name="T6" fmla="*/ 2 w 24"/>
                <a:gd name="T7" fmla="*/ 6 h 70"/>
                <a:gd name="T8" fmla="*/ 2 w 24"/>
                <a:gd name="T9" fmla="*/ 64 h 70"/>
                <a:gd name="T10" fmla="*/ 0 w 24"/>
                <a:gd name="T11" fmla="*/ 70 h 70"/>
                <a:gd name="T12" fmla="*/ 24 w 24"/>
                <a:gd name="T13" fmla="*/ 70 h 70"/>
                <a:gd name="T14" fmla="*/ 22 w 24"/>
                <a:gd name="T15" fmla="*/ 64 h 70"/>
                <a:gd name="T16" fmla="*/ 22 w 24"/>
                <a:gd name="T17" fmla="*/ 6 h 70"/>
                <a:gd name="T18" fmla="*/ 24 w 24"/>
                <a:gd name="T19" fmla="*/ 0 h 70"/>
                <a:gd name="T20" fmla="*/ 24 w 24"/>
                <a:gd name="T2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70">
                  <a:moveTo>
                    <a:pt x="24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64"/>
                  </a:lnTo>
                  <a:lnTo>
                    <a:pt x="0" y="70"/>
                  </a:lnTo>
                  <a:lnTo>
                    <a:pt x="24" y="70"/>
                  </a:lnTo>
                  <a:lnTo>
                    <a:pt x="22" y="64"/>
                  </a:lnTo>
                  <a:lnTo>
                    <a:pt x="22" y="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62"/>
            <p:cNvSpPr>
              <a:spLocks/>
            </p:cNvSpPr>
            <p:nvPr/>
          </p:nvSpPr>
          <p:spPr bwMode="auto">
            <a:xfrm>
              <a:off x="4030662" y="2103438"/>
              <a:ext cx="139700" cy="111125"/>
            </a:xfrm>
            <a:custGeom>
              <a:avLst/>
              <a:gdLst>
                <a:gd name="T0" fmla="*/ 88 w 88"/>
                <a:gd name="T1" fmla="*/ 0 h 70"/>
                <a:gd name="T2" fmla="*/ 62 w 88"/>
                <a:gd name="T3" fmla="*/ 0 h 70"/>
                <a:gd name="T4" fmla="*/ 64 w 88"/>
                <a:gd name="T5" fmla="*/ 6 h 70"/>
                <a:gd name="T6" fmla="*/ 64 w 88"/>
                <a:gd name="T7" fmla="*/ 54 h 70"/>
                <a:gd name="T8" fmla="*/ 22 w 88"/>
                <a:gd name="T9" fmla="*/ 54 h 70"/>
                <a:gd name="T10" fmla="*/ 22 w 88"/>
                <a:gd name="T11" fmla="*/ 6 h 70"/>
                <a:gd name="T12" fmla="*/ 24 w 88"/>
                <a:gd name="T13" fmla="*/ 0 h 70"/>
                <a:gd name="T14" fmla="*/ 0 w 88"/>
                <a:gd name="T15" fmla="*/ 0 h 70"/>
                <a:gd name="T16" fmla="*/ 2 w 88"/>
                <a:gd name="T17" fmla="*/ 6 h 70"/>
                <a:gd name="T18" fmla="*/ 2 w 88"/>
                <a:gd name="T19" fmla="*/ 58 h 70"/>
                <a:gd name="T20" fmla="*/ 18 w 88"/>
                <a:gd name="T21" fmla="*/ 70 h 70"/>
                <a:gd name="T22" fmla="*/ 68 w 88"/>
                <a:gd name="T23" fmla="*/ 70 h 70"/>
                <a:gd name="T24" fmla="*/ 84 w 88"/>
                <a:gd name="T25" fmla="*/ 58 h 70"/>
                <a:gd name="T26" fmla="*/ 84 w 88"/>
                <a:gd name="T27" fmla="*/ 6 h 70"/>
                <a:gd name="T28" fmla="*/ 88 w 88"/>
                <a:gd name="T29" fmla="*/ 0 h 70"/>
                <a:gd name="T30" fmla="*/ 88 w 88"/>
                <a:gd name="T3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70">
                  <a:moveTo>
                    <a:pt x="88" y="0"/>
                  </a:moveTo>
                  <a:lnTo>
                    <a:pt x="62" y="0"/>
                  </a:lnTo>
                  <a:lnTo>
                    <a:pt x="64" y="6"/>
                  </a:lnTo>
                  <a:lnTo>
                    <a:pt x="64" y="54"/>
                  </a:lnTo>
                  <a:lnTo>
                    <a:pt x="22" y="54"/>
                  </a:lnTo>
                  <a:lnTo>
                    <a:pt x="22" y="6"/>
                  </a:lnTo>
                  <a:lnTo>
                    <a:pt x="24" y="0"/>
                  </a:lnTo>
                  <a:lnTo>
                    <a:pt x="0" y="0"/>
                  </a:lnTo>
                  <a:lnTo>
                    <a:pt x="2" y="6"/>
                  </a:lnTo>
                  <a:lnTo>
                    <a:pt x="2" y="58"/>
                  </a:lnTo>
                  <a:lnTo>
                    <a:pt x="18" y="70"/>
                  </a:lnTo>
                  <a:lnTo>
                    <a:pt x="68" y="70"/>
                  </a:lnTo>
                  <a:lnTo>
                    <a:pt x="84" y="58"/>
                  </a:lnTo>
                  <a:lnTo>
                    <a:pt x="84" y="6"/>
                  </a:lnTo>
                  <a:lnTo>
                    <a:pt x="88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3346" y="6326765"/>
            <a:ext cx="6630454" cy="302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Managing College Costs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/>
          <p:cNvSpPr/>
          <p:nvPr userDrawn="1"/>
        </p:nvSpPr>
        <p:spPr>
          <a:xfrm>
            <a:off x="0" y="6197310"/>
            <a:ext cx="9144000" cy="688975"/>
          </a:xfrm>
          <a:custGeom>
            <a:avLst/>
            <a:gdLst/>
            <a:ahLst/>
            <a:cxnLst/>
            <a:rect l="l" t="t" r="r" b="b"/>
            <a:pathLst>
              <a:path w="12192000" h="688975">
                <a:moveTo>
                  <a:pt x="0" y="688975"/>
                </a:moveTo>
                <a:lnTo>
                  <a:pt x="12192000" y="688975"/>
                </a:lnTo>
                <a:lnTo>
                  <a:pt x="12192000" y="0"/>
                </a:lnTo>
                <a:lnTo>
                  <a:pt x="0" y="0"/>
                </a:lnTo>
                <a:lnTo>
                  <a:pt x="0" y="688975"/>
                </a:lnTo>
                <a:close/>
              </a:path>
            </a:pathLst>
          </a:custGeom>
          <a:solidFill>
            <a:srgbClr val="D00A2C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8358964" y="5791200"/>
            <a:ext cx="480236" cy="838230"/>
            <a:chOff x="3709987" y="1414463"/>
            <a:chExt cx="523875" cy="914400"/>
          </a:xfrm>
        </p:grpSpPr>
        <p:sp>
          <p:nvSpPr>
            <p:cNvPr id="9" name="Freeform 45"/>
            <p:cNvSpPr>
              <a:spLocks/>
            </p:cNvSpPr>
            <p:nvPr/>
          </p:nvSpPr>
          <p:spPr bwMode="auto">
            <a:xfrm>
              <a:off x="3709987" y="1414463"/>
              <a:ext cx="523875" cy="914400"/>
            </a:xfrm>
            <a:custGeom>
              <a:avLst/>
              <a:gdLst>
                <a:gd name="T0" fmla="*/ 330 w 330"/>
                <a:gd name="T1" fmla="*/ 54 h 576"/>
                <a:gd name="T2" fmla="*/ 164 w 330"/>
                <a:gd name="T3" fmla="*/ 0 h 576"/>
                <a:gd name="T4" fmla="*/ 0 w 330"/>
                <a:gd name="T5" fmla="*/ 54 h 576"/>
                <a:gd name="T6" fmla="*/ 0 w 330"/>
                <a:gd name="T7" fmla="*/ 522 h 576"/>
                <a:gd name="T8" fmla="*/ 164 w 330"/>
                <a:gd name="T9" fmla="*/ 576 h 576"/>
                <a:gd name="T10" fmla="*/ 330 w 330"/>
                <a:gd name="T11" fmla="*/ 522 h 576"/>
                <a:gd name="T12" fmla="*/ 330 w 330"/>
                <a:gd name="T13" fmla="*/ 54 h 576"/>
                <a:gd name="T14" fmla="*/ 330 w 330"/>
                <a:gd name="T15" fmla="*/ 54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0" h="576">
                  <a:moveTo>
                    <a:pt x="330" y="54"/>
                  </a:moveTo>
                  <a:lnTo>
                    <a:pt x="164" y="0"/>
                  </a:lnTo>
                  <a:lnTo>
                    <a:pt x="0" y="54"/>
                  </a:lnTo>
                  <a:lnTo>
                    <a:pt x="0" y="522"/>
                  </a:lnTo>
                  <a:lnTo>
                    <a:pt x="164" y="576"/>
                  </a:lnTo>
                  <a:lnTo>
                    <a:pt x="330" y="522"/>
                  </a:lnTo>
                  <a:lnTo>
                    <a:pt x="330" y="54"/>
                  </a:lnTo>
                  <a:lnTo>
                    <a:pt x="330" y="54"/>
                  </a:lnTo>
                  <a:close/>
                </a:path>
              </a:pathLst>
            </a:custGeom>
            <a:solidFill>
              <a:srgbClr val="A1A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46"/>
            <p:cNvSpPr>
              <a:spLocks/>
            </p:cNvSpPr>
            <p:nvPr/>
          </p:nvSpPr>
          <p:spPr bwMode="auto">
            <a:xfrm>
              <a:off x="3729037" y="1979613"/>
              <a:ext cx="485775" cy="330200"/>
            </a:xfrm>
            <a:custGeom>
              <a:avLst/>
              <a:gdLst>
                <a:gd name="T0" fmla="*/ 0 w 306"/>
                <a:gd name="T1" fmla="*/ 158 h 208"/>
                <a:gd name="T2" fmla="*/ 152 w 306"/>
                <a:gd name="T3" fmla="*/ 208 h 208"/>
                <a:gd name="T4" fmla="*/ 306 w 306"/>
                <a:gd name="T5" fmla="*/ 158 h 208"/>
                <a:gd name="T6" fmla="*/ 306 w 306"/>
                <a:gd name="T7" fmla="*/ 0 h 208"/>
                <a:gd name="T8" fmla="*/ 306 w 306"/>
                <a:gd name="T9" fmla="*/ 0 h 208"/>
                <a:gd name="T10" fmla="*/ 270 w 306"/>
                <a:gd name="T11" fmla="*/ 14 h 208"/>
                <a:gd name="T12" fmla="*/ 232 w 306"/>
                <a:gd name="T13" fmla="*/ 24 h 208"/>
                <a:gd name="T14" fmla="*/ 194 w 306"/>
                <a:gd name="T15" fmla="*/ 34 h 208"/>
                <a:gd name="T16" fmla="*/ 156 w 306"/>
                <a:gd name="T17" fmla="*/ 44 h 208"/>
                <a:gd name="T18" fmla="*/ 118 w 306"/>
                <a:gd name="T19" fmla="*/ 50 h 208"/>
                <a:gd name="T20" fmla="*/ 78 w 306"/>
                <a:gd name="T21" fmla="*/ 56 h 208"/>
                <a:gd name="T22" fmla="*/ 40 w 306"/>
                <a:gd name="T23" fmla="*/ 62 h 208"/>
                <a:gd name="T24" fmla="*/ 0 w 306"/>
                <a:gd name="T25" fmla="*/ 64 h 208"/>
                <a:gd name="T26" fmla="*/ 0 w 306"/>
                <a:gd name="T27" fmla="*/ 158 h 208"/>
                <a:gd name="T28" fmla="*/ 0 w 306"/>
                <a:gd name="T29" fmla="*/ 15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6" h="208">
                  <a:moveTo>
                    <a:pt x="0" y="158"/>
                  </a:moveTo>
                  <a:lnTo>
                    <a:pt x="152" y="208"/>
                  </a:lnTo>
                  <a:lnTo>
                    <a:pt x="306" y="158"/>
                  </a:lnTo>
                  <a:lnTo>
                    <a:pt x="306" y="0"/>
                  </a:lnTo>
                  <a:lnTo>
                    <a:pt x="306" y="0"/>
                  </a:lnTo>
                  <a:lnTo>
                    <a:pt x="270" y="14"/>
                  </a:lnTo>
                  <a:lnTo>
                    <a:pt x="232" y="24"/>
                  </a:lnTo>
                  <a:lnTo>
                    <a:pt x="194" y="34"/>
                  </a:lnTo>
                  <a:lnTo>
                    <a:pt x="156" y="44"/>
                  </a:lnTo>
                  <a:lnTo>
                    <a:pt x="118" y="50"/>
                  </a:lnTo>
                  <a:lnTo>
                    <a:pt x="78" y="56"/>
                  </a:lnTo>
                  <a:lnTo>
                    <a:pt x="40" y="62"/>
                  </a:lnTo>
                  <a:lnTo>
                    <a:pt x="0" y="64"/>
                  </a:lnTo>
                  <a:lnTo>
                    <a:pt x="0" y="158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CF0C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7"/>
            <p:cNvSpPr>
              <a:spLocks/>
            </p:cNvSpPr>
            <p:nvPr/>
          </p:nvSpPr>
          <p:spPr bwMode="auto">
            <a:xfrm>
              <a:off x="3729037" y="1433513"/>
              <a:ext cx="485775" cy="625475"/>
            </a:xfrm>
            <a:custGeom>
              <a:avLst/>
              <a:gdLst>
                <a:gd name="T0" fmla="*/ 252 w 306"/>
                <a:gd name="T1" fmla="*/ 332 h 394"/>
                <a:gd name="T2" fmla="*/ 252 w 306"/>
                <a:gd name="T3" fmla="*/ 332 h 394"/>
                <a:gd name="T4" fmla="*/ 280 w 306"/>
                <a:gd name="T5" fmla="*/ 320 h 394"/>
                <a:gd name="T6" fmla="*/ 306 w 306"/>
                <a:gd name="T7" fmla="*/ 308 h 394"/>
                <a:gd name="T8" fmla="*/ 306 w 306"/>
                <a:gd name="T9" fmla="*/ 52 h 394"/>
                <a:gd name="T10" fmla="*/ 152 w 306"/>
                <a:gd name="T11" fmla="*/ 0 h 394"/>
                <a:gd name="T12" fmla="*/ 152 w 306"/>
                <a:gd name="T13" fmla="*/ 0 h 394"/>
                <a:gd name="T14" fmla="*/ 0 w 306"/>
                <a:gd name="T15" fmla="*/ 52 h 394"/>
                <a:gd name="T16" fmla="*/ 0 w 306"/>
                <a:gd name="T17" fmla="*/ 394 h 394"/>
                <a:gd name="T18" fmla="*/ 0 w 306"/>
                <a:gd name="T19" fmla="*/ 394 h 394"/>
                <a:gd name="T20" fmla="*/ 38 w 306"/>
                <a:gd name="T21" fmla="*/ 390 h 394"/>
                <a:gd name="T22" fmla="*/ 38 w 306"/>
                <a:gd name="T23" fmla="*/ 390 h 394"/>
                <a:gd name="T24" fmla="*/ 52 w 306"/>
                <a:gd name="T25" fmla="*/ 388 h 394"/>
                <a:gd name="T26" fmla="*/ 252 w 306"/>
                <a:gd name="T27" fmla="*/ 332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6" h="394">
                  <a:moveTo>
                    <a:pt x="252" y="332"/>
                  </a:moveTo>
                  <a:lnTo>
                    <a:pt x="252" y="332"/>
                  </a:lnTo>
                  <a:lnTo>
                    <a:pt x="280" y="320"/>
                  </a:lnTo>
                  <a:lnTo>
                    <a:pt x="306" y="308"/>
                  </a:lnTo>
                  <a:lnTo>
                    <a:pt x="306" y="52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0" y="52"/>
                  </a:lnTo>
                  <a:lnTo>
                    <a:pt x="0" y="394"/>
                  </a:lnTo>
                  <a:lnTo>
                    <a:pt x="0" y="394"/>
                  </a:lnTo>
                  <a:lnTo>
                    <a:pt x="38" y="390"/>
                  </a:lnTo>
                  <a:lnTo>
                    <a:pt x="38" y="390"/>
                  </a:lnTo>
                  <a:lnTo>
                    <a:pt x="52" y="388"/>
                  </a:lnTo>
                  <a:lnTo>
                    <a:pt x="252" y="3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8"/>
            <p:cNvSpPr>
              <a:spLocks/>
            </p:cNvSpPr>
            <p:nvPr/>
          </p:nvSpPr>
          <p:spPr bwMode="auto">
            <a:xfrm>
              <a:off x="4078287" y="1738313"/>
              <a:ext cx="9525" cy="9525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6 h 6"/>
                <a:gd name="T4" fmla="*/ 6 w 6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6">
                  <a:moveTo>
                    <a:pt x="6" y="0"/>
                  </a:moveTo>
                  <a:lnTo>
                    <a:pt x="0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49"/>
            <p:cNvSpPr>
              <a:spLocks noChangeShapeType="1"/>
            </p:cNvSpPr>
            <p:nvPr/>
          </p:nvSpPr>
          <p:spPr bwMode="auto">
            <a:xfrm flipH="1">
              <a:off x="4078287" y="1738313"/>
              <a:ext cx="9525" cy="952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0"/>
            <p:cNvSpPr>
              <a:spLocks/>
            </p:cNvSpPr>
            <p:nvPr/>
          </p:nvSpPr>
          <p:spPr bwMode="auto">
            <a:xfrm>
              <a:off x="3798887" y="1535113"/>
              <a:ext cx="342900" cy="187325"/>
            </a:xfrm>
            <a:custGeom>
              <a:avLst/>
              <a:gdLst>
                <a:gd name="T0" fmla="*/ 216 w 216"/>
                <a:gd name="T1" fmla="*/ 118 h 118"/>
                <a:gd name="T2" fmla="*/ 208 w 216"/>
                <a:gd name="T3" fmla="*/ 96 h 118"/>
                <a:gd name="T4" fmla="*/ 208 w 216"/>
                <a:gd name="T5" fmla="*/ 46 h 118"/>
                <a:gd name="T6" fmla="*/ 204 w 216"/>
                <a:gd name="T7" fmla="*/ 22 h 118"/>
                <a:gd name="T8" fmla="*/ 204 w 216"/>
                <a:gd name="T9" fmla="*/ 16 h 118"/>
                <a:gd name="T10" fmla="*/ 204 w 216"/>
                <a:gd name="T11" fmla="*/ 8 h 118"/>
                <a:gd name="T12" fmla="*/ 202 w 216"/>
                <a:gd name="T13" fmla="*/ 6 h 118"/>
                <a:gd name="T14" fmla="*/ 202 w 216"/>
                <a:gd name="T15" fmla="*/ 0 h 118"/>
                <a:gd name="T16" fmla="*/ 198 w 216"/>
                <a:gd name="T17" fmla="*/ 0 h 118"/>
                <a:gd name="T18" fmla="*/ 196 w 216"/>
                <a:gd name="T19" fmla="*/ 6 h 118"/>
                <a:gd name="T20" fmla="*/ 194 w 216"/>
                <a:gd name="T21" fmla="*/ 8 h 118"/>
                <a:gd name="T22" fmla="*/ 196 w 216"/>
                <a:gd name="T23" fmla="*/ 16 h 118"/>
                <a:gd name="T24" fmla="*/ 190 w 216"/>
                <a:gd name="T25" fmla="*/ 32 h 118"/>
                <a:gd name="T26" fmla="*/ 188 w 216"/>
                <a:gd name="T27" fmla="*/ 54 h 118"/>
                <a:gd name="T28" fmla="*/ 184 w 216"/>
                <a:gd name="T29" fmla="*/ 76 h 118"/>
                <a:gd name="T30" fmla="*/ 162 w 216"/>
                <a:gd name="T31" fmla="*/ 94 h 118"/>
                <a:gd name="T32" fmla="*/ 166 w 216"/>
                <a:gd name="T33" fmla="*/ 76 h 118"/>
                <a:gd name="T34" fmla="*/ 162 w 216"/>
                <a:gd name="T35" fmla="*/ 72 h 118"/>
                <a:gd name="T36" fmla="*/ 158 w 216"/>
                <a:gd name="T37" fmla="*/ 60 h 118"/>
                <a:gd name="T38" fmla="*/ 158 w 216"/>
                <a:gd name="T39" fmla="*/ 52 h 118"/>
                <a:gd name="T40" fmla="*/ 150 w 216"/>
                <a:gd name="T41" fmla="*/ 52 h 118"/>
                <a:gd name="T42" fmla="*/ 150 w 216"/>
                <a:gd name="T43" fmla="*/ 60 h 118"/>
                <a:gd name="T44" fmla="*/ 150 w 216"/>
                <a:gd name="T45" fmla="*/ 74 h 118"/>
                <a:gd name="T46" fmla="*/ 142 w 216"/>
                <a:gd name="T47" fmla="*/ 94 h 118"/>
                <a:gd name="T48" fmla="*/ 130 w 216"/>
                <a:gd name="T49" fmla="*/ 76 h 118"/>
                <a:gd name="T50" fmla="*/ 120 w 216"/>
                <a:gd name="T51" fmla="*/ 64 h 118"/>
                <a:gd name="T52" fmla="*/ 116 w 216"/>
                <a:gd name="T53" fmla="*/ 50 h 118"/>
                <a:gd name="T54" fmla="*/ 112 w 216"/>
                <a:gd name="T55" fmla="*/ 38 h 118"/>
                <a:gd name="T56" fmla="*/ 114 w 216"/>
                <a:gd name="T57" fmla="*/ 26 h 118"/>
                <a:gd name="T58" fmla="*/ 112 w 216"/>
                <a:gd name="T59" fmla="*/ 24 h 118"/>
                <a:gd name="T60" fmla="*/ 112 w 216"/>
                <a:gd name="T61" fmla="*/ 22 h 118"/>
                <a:gd name="T62" fmla="*/ 108 w 216"/>
                <a:gd name="T63" fmla="*/ 18 h 118"/>
                <a:gd name="T64" fmla="*/ 106 w 216"/>
                <a:gd name="T65" fmla="*/ 22 h 118"/>
                <a:gd name="T66" fmla="*/ 106 w 216"/>
                <a:gd name="T67" fmla="*/ 24 h 118"/>
                <a:gd name="T68" fmla="*/ 104 w 216"/>
                <a:gd name="T69" fmla="*/ 26 h 118"/>
                <a:gd name="T70" fmla="*/ 106 w 216"/>
                <a:gd name="T71" fmla="*/ 38 h 118"/>
                <a:gd name="T72" fmla="*/ 100 w 216"/>
                <a:gd name="T73" fmla="*/ 50 h 118"/>
                <a:gd name="T74" fmla="*/ 92 w 216"/>
                <a:gd name="T75" fmla="*/ 76 h 118"/>
                <a:gd name="T76" fmla="*/ 70 w 216"/>
                <a:gd name="T77" fmla="*/ 94 h 118"/>
                <a:gd name="T78" fmla="*/ 76 w 216"/>
                <a:gd name="T79" fmla="*/ 76 h 118"/>
                <a:gd name="T80" fmla="*/ 72 w 216"/>
                <a:gd name="T81" fmla="*/ 72 h 118"/>
                <a:gd name="T82" fmla="*/ 68 w 216"/>
                <a:gd name="T83" fmla="*/ 60 h 118"/>
                <a:gd name="T84" fmla="*/ 68 w 216"/>
                <a:gd name="T85" fmla="*/ 52 h 118"/>
                <a:gd name="T86" fmla="*/ 58 w 216"/>
                <a:gd name="T87" fmla="*/ 52 h 118"/>
                <a:gd name="T88" fmla="*/ 60 w 216"/>
                <a:gd name="T89" fmla="*/ 60 h 118"/>
                <a:gd name="T90" fmla="*/ 58 w 216"/>
                <a:gd name="T91" fmla="*/ 74 h 118"/>
                <a:gd name="T92" fmla="*/ 50 w 216"/>
                <a:gd name="T93" fmla="*/ 94 h 118"/>
                <a:gd name="T94" fmla="*/ 40 w 216"/>
                <a:gd name="T95" fmla="*/ 76 h 118"/>
                <a:gd name="T96" fmla="*/ 28 w 216"/>
                <a:gd name="T97" fmla="*/ 64 h 118"/>
                <a:gd name="T98" fmla="*/ 26 w 216"/>
                <a:gd name="T99" fmla="*/ 58 h 118"/>
                <a:gd name="T100" fmla="*/ 24 w 216"/>
                <a:gd name="T101" fmla="*/ 36 h 118"/>
                <a:gd name="T102" fmla="*/ 20 w 216"/>
                <a:gd name="T103" fmla="*/ 22 h 118"/>
                <a:gd name="T104" fmla="*/ 22 w 216"/>
                <a:gd name="T105" fmla="*/ 8 h 118"/>
                <a:gd name="T106" fmla="*/ 22 w 216"/>
                <a:gd name="T107" fmla="*/ 8 h 118"/>
                <a:gd name="T108" fmla="*/ 20 w 216"/>
                <a:gd name="T109" fmla="*/ 4 h 118"/>
                <a:gd name="T110" fmla="*/ 16 w 216"/>
                <a:gd name="T111" fmla="*/ 0 h 118"/>
                <a:gd name="T112" fmla="*/ 12 w 216"/>
                <a:gd name="T113" fmla="*/ 4 h 118"/>
                <a:gd name="T114" fmla="*/ 14 w 216"/>
                <a:gd name="T115" fmla="*/ 6 h 118"/>
                <a:gd name="T116" fmla="*/ 10 w 216"/>
                <a:gd name="T117" fmla="*/ 8 h 118"/>
                <a:gd name="T118" fmla="*/ 14 w 216"/>
                <a:gd name="T119" fmla="*/ 22 h 118"/>
                <a:gd name="T120" fmla="*/ 10 w 216"/>
                <a:gd name="T121" fmla="*/ 36 h 118"/>
                <a:gd name="T122" fmla="*/ 8 w 216"/>
                <a:gd name="T123" fmla="*/ 6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6" h="118">
                  <a:moveTo>
                    <a:pt x="0" y="118"/>
                  </a:moveTo>
                  <a:lnTo>
                    <a:pt x="0" y="118"/>
                  </a:lnTo>
                  <a:lnTo>
                    <a:pt x="216" y="118"/>
                  </a:lnTo>
                  <a:lnTo>
                    <a:pt x="216" y="118"/>
                  </a:lnTo>
                  <a:lnTo>
                    <a:pt x="208" y="106"/>
                  </a:lnTo>
                  <a:lnTo>
                    <a:pt x="208" y="96"/>
                  </a:lnTo>
                  <a:lnTo>
                    <a:pt x="208" y="60"/>
                  </a:lnTo>
                  <a:lnTo>
                    <a:pt x="212" y="54"/>
                  </a:lnTo>
                  <a:lnTo>
                    <a:pt x="208" y="46"/>
                  </a:lnTo>
                  <a:lnTo>
                    <a:pt x="208" y="36"/>
                  </a:lnTo>
                  <a:lnTo>
                    <a:pt x="210" y="32"/>
                  </a:lnTo>
                  <a:lnTo>
                    <a:pt x="204" y="22"/>
                  </a:lnTo>
                  <a:lnTo>
                    <a:pt x="202" y="22"/>
                  </a:lnTo>
                  <a:lnTo>
                    <a:pt x="202" y="22"/>
                  </a:lnTo>
                  <a:lnTo>
                    <a:pt x="204" y="16"/>
                  </a:lnTo>
                  <a:lnTo>
                    <a:pt x="206" y="8"/>
                  </a:lnTo>
                  <a:lnTo>
                    <a:pt x="206" y="8"/>
                  </a:lnTo>
                  <a:lnTo>
                    <a:pt x="204" y="8"/>
                  </a:lnTo>
                  <a:lnTo>
                    <a:pt x="204" y="8"/>
                  </a:lnTo>
                  <a:lnTo>
                    <a:pt x="202" y="6"/>
                  </a:lnTo>
                  <a:lnTo>
                    <a:pt x="202" y="6"/>
                  </a:lnTo>
                  <a:lnTo>
                    <a:pt x="204" y="4"/>
                  </a:lnTo>
                  <a:lnTo>
                    <a:pt x="204" y="4"/>
                  </a:lnTo>
                  <a:lnTo>
                    <a:pt x="202" y="0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198" y="0"/>
                  </a:lnTo>
                  <a:lnTo>
                    <a:pt x="196" y="4"/>
                  </a:lnTo>
                  <a:lnTo>
                    <a:pt x="196" y="4"/>
                  </a:lnTo>
                  <a:lnTo>
                    <a:pt x="196" y="6"/>
                  </a:lnTo>
                  <a:lnTo>
                    <a:pt x="196" y="6"/>
                  </a:lnTo>
                  <a:lnTo>
                    <a:pt x="196" y="8"/>
                  </a:lnTo>
                  <a:lnTo>
                    <a:pt x="194" y="8"/>
                  </a:lnTo>
                  <a:lnTo>
                    <a:pt x="194" y="8"/>
                  </a:lnTo>
                  <a:lnTo>
                    <a:pt x="194" y="8"/>
                  </a:lnTo>
                  <a:lnTo>
                    <a:pt x="196" y="16"/>
                  </a:lnTo>
                  <a:lnTo>
                    <a:pt x="196" y="22"/>
                  </a:lnTo>
                  <a:lnTo>
                    <a:pt x="196" y="22"/>
                  </a:lnTo>
                  <a:lnTo>
                    <a:pt x="190" y="32"/>
                  </a:lnTo>
                  <a:lnTo>
                    <a:pt x="192" y="36"/>
                  </a:lnTo>
                  <a:lnTo>
                    <a:pt x="192" y="46"/>
                  </a:lnTo>
                  <a:lnTo>
                    <a:pt x="188" y="54"/>
                  </a:lnTo>
                  <a:lnTo>
                    <a:pt x="190" y="58"/>
                  </a:lnTo>
                  <a:lnTo>
                    <a:pt x="184" y="58"/>
                  </a:lnTo>
                  <a:lnTo>
                    <a:pt x="184" y="76"/>
                  </a:lnTo>
                  <a:lnTo>
                    <a:pt x="178" y="76"/>
                  </a:lnTo>
                  <a:lnTo>
                    <a:pt x="178" y="94"/>
                  </a:lnTo>
                  <a:lnTo>
                    <a:pt x="162" y="94"/>
                  </a:lnTo>
                  <a:lnTo>
                    <a:pt x="162" y="82"/>
                  </a:lnTo>
                  <a:lnTo>
                    <a:pt x="166" y="76"/>
                  </a:lnTo>
                  <a:lnTo>
                    <a:pt x="166" y="76"/>
                  </a:lnTo>
                  <a:lnTo>
                    <a:pt x="160" y="76"/>
                  </a:lnTo>
                  <a:lnTo>
                    <a:pt x="160" y="74"/>
                  </a:lnTo>
                  <a:lnTo>
                    <a:pt x="162" y="72"/>
                  </a:lnTo>
                  <a:lnTo>
                    <a:pt x="156" y="64"/>
                  </a:lnTo>
                  <a:lnTo>
                    <a:pt x="156" y="64"/>
                  </a:lnTo>
                  <a:lnTo>
                    <a:pt x="158" y="60"/>
                  </a:lnTo>
                  <a:lnTo>
                    <a:pt x="160" y="52"/>
                  </a:lnTo>
                  <a:lnTo>
                    <a:pt x="160" y="52"/>
                  </a:lnTo>
                  <a:lnTo>
                    <a:pt x="158" y="52"/>
                  </a:lnTo>
                  <a:lnTo>
                    <a:pt x="158" y="52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0" y="60"/>
                  </a:lnTo>
                  <a:lnTo>
                    <a:pt x="152" y="64"/>
                  </a:lnTo>
                  <a:lnTo>
                    <a:pt x="146" y="72"/>
                  </a:lnTo>
                  <a:lnTo>
                    <a:pt x="150" y="74"/>
                  </a:lnTo>
                  <a:lnTo>
                    <a:pt x="150" y="76"/>
                  </a:lnTo>
                  <a:lnTo>
                    <a:pt x="142" y="76"/>
                  </a:lnTo>
                  <a:lnTo>
                    <a:pt x="142" y="94"/>
                  </a:lnTo>
                  <a:lnTo>
                    <a:pt x="126" y="94"/>
                  </a:lnTo>
                  <a:lnTo>
                    <a:pt x="126" y="82"/>
                  </a:lnTo>
                  <a:lnTo>
                    <a:pt x="130" y="76"/>
                  </a:lnTo>
                  <a:lnTo>
                    <a:pt x="130" y="76"/>
                  </a:lnTo>
                  <a:lnTo>
                    <a:pt x="120" y="76"/>
                  </a:lnTo>
                  <a:lnTo>
                    <a:pt x="120" y="64"/>
                  </a:lnTo>
                  <a:lnTo>
                    <a:pt x="124" y="60"/>
                  </a:lnTo>
                  <a:lnTo>
                    <a:pt x="116" y="60"/>
                  </a:lnTo>
                  <a:lnTo>
                    <a:pt x="116" y="50"/>
                  </a:lnTo>
                  <a:lnTo>
                    <a:pt x="118" y="46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2" y="32"/>
                  </a:lnTo>
                  <a:lnTo>
                    <a:pt x="114" y="26"/>
                  </a:lnTo>
                  <a:lnTo>
                    <a:pt x="114" y="2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4"/>
                  </a:lnTo>
                  <a:lnTo>
                    <a:pt x="112" y="22"/>
                  </a:lnTo>
                  <a:lnTo>
                    <a:pt x="112" y="22"/>
                  </a:lnTo>
                  <a:lnTo>
                    <a:pt x="110" y="18"/>
                  </a:lnTo>
                  <a:lnTo>
                    <a:pt x="108" y="18"/>
                  </a:lnTo>
                  <a:lnTo>
                    <a:pt x="108" y="18"/>
                  </a:lnTo>
                  <a:lnTo>
                    <a:pt x="106" y="18"/>
                  </a:lnTo>
                  <a:lnTo>
                    <a:pt x="106" y="22"/>
                  </a:lnTo>
                  <a:lnTo>
                    <a:pt x="106" y="22"/>
                  </a:lnTo>
                  <a:lnTo>
                    <a:pt x="106" y="24"/>
                  </a:lnTo>
                  <a:lnTo>
                    <a:pt x="106" y="24"/>
                  </a:lnTo>
                  <a:lnTo>
                    <a:pt x="104" y="24"/>
                  </a:lnTo>
                  <a:lnTo>
                    <a:pt x="104" y="24"/>
                  </a:lnTo>
                  <a:lnTo>
                    <a:pt x="104" y="26"/>
                  </a:lnTo>
                  <a:lnTo>
                    <a:pt x="104" y="26"/>
                  </a:lnTo>
                  <a:lnTo>
                    <a:pt x="104" y="32"/>
                  </a:lnTo>
                  <a:lnTo>
                    <a:pt x="106" y="38"/>
                  </a:lnTo>
                  <a:lnTo>
                    <a:pt x="104" y="38"/>
                  </a:lnTo>
                  <a:lnTo>
                    <a:pt x="98" y="46"/>
                  </a:lnTo>
                  <a:lnTo>
                    <a:pt x="100" y="50"/>
                  </a:lnTo>
                  <a:lnTo>
                    <a:pt x="100" y="60"/>
                  </a:lnTo>
                  <a:lnTo>
                    <a:pt x="92" y="60"/>
                  </a:lnTo>
                  <a:lnTo>
                    <a:pt x="92" y="76"/>
                  </a:lnTo>
                  <a:lnTo>
                    <a:pt x="86" y="76"/>
                  </a:lnTo>
                  <a:lnTo>
                    <a:pt x="86" y="94"/>
                  </a:lnTo>
                  <a:lnTo>
                    <a:pt x="70" y="94"/>
                  </a:lnTo>
                  <a:lnTo>
                    <a:pt x="70" y="82"/>
                  </a:lnTo>
                  <a:lnTo>
                    <a:pt x="76" y="76"/>
                  </a:lnTo>
                  <a:lnTo>
                    <a:pt x="76" y="76"/>
                  </a:lnTo>
                  <a:lnTo>
                    <a:pt x="68" y="76"/>
                  </a:lnTo>
                  <a:lnTo>
                    <a:pt x="68" y="74"/>
                  </a:lnTo>
                  <a:lnTo>
                    <a:pt x="72" y="72"/>
                  </a:lnTo>
                  <a:lnTo>
                    <a:pt x="66" y="64"/>
                  </a:lnTo>
                  <a:lnTo>
                    <a:pt x="66" y="64"/>
                  </a:lnTo>
                  <a:lnTo>
                    <a:pt x="68" y="60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8" y="52"/>
                  </a:lnTo>
                  <a:lnTo>
                    <a:pt x="60" y="52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60" y="60"/>
                  </a:lnTo>
                  <a:lnTo>
                    <a:pt x="60" y="64"/>
                  </a:lnTo>
                  <a:lnTo>
                    <a:pt x="54" y="72"/>
                  </a:lnTo>
                  <a:lnTo>
                    <a:pt x="58" y="74"/>
                  </a:lnTo>
                  <a:lnTo>
                    <a:pt x="58" y="76"/>
                  </a:lnTo>
                  <a:lnTo>
                    <a:pt x="50" y="76"/>
                  </a:lnTo>
                  <a:lnTo>
                    <a:pt x="50" y="94"/>
                  </a:lnTo>
                  <a:lnTo>
                    <a:pt x="34" y="94"/>
                  </a:lnTo>
                  <a:lnTo>
                    <a:pt x="34" y="82"/>
                  </a:lnTo>
                  <a:lnTo>
                    <a:pt x="40" y="76"/>
                  </a:lnTo>
                  <a:lnTo>
                    <a:pt x="40" y="76"/>
                  </a:lnTo>
                  <a:lnTo>
                    <a:pt x="28" y="76"/>
                  </a:lnTo>
                  <a:lnTo>
                    <a:pt x="28" y="64"/>
                  </a:lnTo>
                  <a:lnTo>
                    <a:pt x="34" y="58"/>
                  </a:lnTo>
                  <a:lnTo>
                    <a:pt x="34" y="58"/>
                  </a:lnTo>
                  <a:lnTo>
                    <a:pt x="26" y="58"/>
                  </a:lnTo>
                  <a:lnTo>
                    <a:pt x="30" y="54"/>
                  </a:lnTo>
                  <a:lnTo>
                    <a:pt x="24" y="46"/>
                  </a:lnTo>
                  <a:lnTo>
                    <a:pt x="24" y="36"/>
                  </a:lnTo>
                  <a:lnTo>
                    <a:pt x="26" y="32"/>
                  </a:lnTo>
                  <a:lnTo>
                    <a:pt x="22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2" y="1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6"/>
                  </a:lnTo>
                  <a:lnTo>
                    <a:pt x="14" y="22"/>
                  </a:lnTo>
                  <a:lnTo>
                    <a:pt x="12" y="22"/>
                  </a:lnTo>
                  <a:lnTo>
                    <a:pt x="6" y="32"/>
                  </a:lnTo>
                  <a:lnTo>
                    <a:pt x="10" y="36"/>
                  </a:lnTo>
                  <a:lnTo>
                    <a:pt x="10" y="46"/>
                  </a:lnTo>
                  <a:lnTo>
                    <a:pt x="4" y="54"/>
                  </a:lnTo>
                  <a:lnTo>
                    <a:pt x="8" y="60"/>
                  </a:lnTo>
                  <a:lnTo>
                    <a:pt x="8" y="106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1"/>
            <p:cNvSpPr>
              <a:spLocks noEditPoints="1"/>
            </p:cNvSpPr>
            <p:nvPr/>
          </p:nvSpPr>
          <p:spPr bwMode="auto">
            <a:xfrm>
              <a:off x="3729037" y="1738313"/>
              <a:ext cx="485775" cy="330200"/>
            </a:xfrm>
            <a:custGeom>
              <a:avLst/>
              <a:gdLst>
                <a:gd name="T0" fmla="*/ 252 w 306"/>
                <a:gd name="T1" fmla="*/ 0 h 208"/>
                <a:gd name="T2" fmla="*/ 228 w 306"/>
                <a:gd name="T3" fmla="*/ 150 h 208"/>
                <a:gd name="T4" fmla="*/ 220 w 306"/>
                <a:gd name="T5" fmla="*/ 152 h 208"/>
                <a:gd name="T6" fmla="*/ 226 w 306"/>
                <a:gd name="T7" fmla="*/ 0 h 208"/>
                <a:gd name="T8" fmla="*/ 86 w 306"/>
                <a:gd name="T9" fmla="*/ 190 h 208"/>
                <a:gd name="T10" fmla="*/ 78 w 306"/>
                <a:gd name="T11" fmla="*/ 190 h 208"/>
                <a:gd name="T12" fmla="*/ 82 w 306"/>
                <a:gd name="T13" fmla="*/ 0 h 208"/>
                <a:gd name="T14" fmla="*/ 52 w 306"/>
                <a:gd name="T15" fmla="*/ 196 h 208"/>
                <a:gd name="T16" fmla="*/ 38 w 306"/>
                <a:gd name="T17" fmla="*/ 198 h 208"/>
                <a:gd name="T18" fmla="*/ 0 w 306"/>
                <a:gd name="T19" fmla="*/ 202 h 208"/>
                <a:gd name="T20" fmla="*/ 0 w 306"/>
                <a:gd name="T21" fmla="*/ 208 h 208"/>
                <a:gd name="T22" fmla="*/ 54 w 306"/>
                <a:gd name="T23" fmla="*/ 202 h 208"/>
                <a:gd name="T24" fmla="*/ 140 w 306"/>
                <a:gd name="T25" fmla="*/ 186 h 208"/>
                <a:gd name="T26" fmla="*/ 246 w 306"/>
                <a:gd name="T27" fmla="*/ 156 h 208"/>
                <a:gd name="T28" fmla="*/ 306 w 306"/>
                <a:gd name="T29" fmla="*/ 116 h 208"/>
                <a:gd name="T30" fmla="*/ 280 w 306"/>
                <a:gd name="T31" fmla="*/ 128 h 208"/>
                <a:gd name="T32" fmla="*/ 252 w 306"/>
                <a:gd name="T33" fmla="*/ 140 h 208"/>
                <a:gd name="T34" fmla="*/ 140 w 306"/>
                <a:gd name="T35" fmla="*/ 126 h 208"/>
                <a:gd name="T36" fmla="*/ 112 w 306"/>
                <a:gd name="T37" fmla="*/ 134 h 208"/>
                <a:gd name="T38" fmla="*/ 140 w 306"/>
                <a:gd name="T39" fmla="*/ 154 h 208"/>
                <a:gd name="T40" fmla="*/ 104 w 306"/>
                <a:gd name="T41" fmla="*/ 164 h 208"/>
                <a:gd name="T42" fmla="*/ 148 w 306"/>
                <a:gd name="T43" fmla="*/ 98 h 208"/>
                <a:gd name="T44" fmla="*/ 140 w 306"/>
                <a:gd name="T45" fmla="*/ 32 h 208"/>
                <a:gd name="T46" fmla="*/ 112 w 306"/>
                <a:gd name="T47" fmla="*/ 52 h 208"/>
                <a:gd name="T48" fmla="*/ 140 w 306"/>
                <a:gd name="T49" fmla="*/ 60 h 208"/>
                <a:gd name="T50" fmla="*/ 112 w 306"/>
                <a:gd name="T51" fmla="*/ 80 h 208"/>
                <a:gd name="T52" fmla="*/ 104 w 306"/>
                <a:gd name="T53" fmla="*/ 24 h 208"/>
                <a:gd name="T54" fmla="*/ 140 w 306"/>
                <a:gd name="T55" fmla="*/ 32 h 208"/>
                <a:gd name="T56" fmla="*/ 196 w 306"/>
                <a:gd name="T57" fmla="*/ 126 h 208"/>
                <a:gd name="T58" fmla="*/ 168 w 306"/>
                <a:gd name="T59" fmla="*/ 134 h 208"/>
                <a:gd name="T60" fmla="*/ 196 w 306"/>
                <a:gd name="T61" fmla="*/ 154 h 208"/>
                <a:gd name="T62" fmla="*/ 160 w 306"/>
                <a:gd name="T63" fmla="*/ 164 h 208"/>
                <a:gd name="T64" fmla="*/ 204 w 306"/>
                <a:gd name="T65" fmla="*/ 98 h 208"/>
                <a:gd name="T66" fmla="*/ 196 w 306"/>
                <a:gd name="T67" fmla="*/ 32 h 208"/>
                <a:gd name="T68" fmla="*/ 168 w 306"/>
                <a:gd name="T69" fmla="*/ 52 h 208"/>
                <a:gd name="T70" fmla="*/ 196 w 306"/>
                <a:gd name="T71" fmla="*/ 60 h 208"/>
                <a:gd name="T72" fmla="*/ 168 w 306"/>
                <a:gd name="T73" fmla="*/ 80 h 208"/>
                <a:gd name="T74" fmla="*/ 160 w 306"/>
                <a:gd name="T75" fmla="*/ 24 h 208"/>
                <a:gd name="T76" fmla="*/ 196 w 306"/>
                <a:gd name="T77" fmla="*/ 32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6" h="208">
                  <a:moveTo>
                    <a:pt x="252" y="140"/>
                  </a:moveTo>
                  <a:lnTo>
                    <a:pt x="252" y="0"/>
                  </a:lnTo>
                  <a:lnTo>
                    <a:pt x="228" y="0"/>
                  </a:lnTo>
                  <a:lnTo>
                    <a:pt x="228" y="150"/>
                  </a:lnTo>
                  <a:lnTo>
                    <a:pt x="228" y="150"/>
                  </a:lnTo>
                  <a:lnTo>
                    <a:pt x="220" y="152"/>
                  </a:lnTo>
                  <a:lnTo>
                    <a:pt x="220" y="6"/>
                  </a:lnTo>
                  <a:lnTo>
                    <a:pt x="226" y="0"/>
                  </a:lnTo>
                  <a:lnTo>
                    <a:pt x="86" y="0"/>
                  </a:lnTo>
                  <a:lnTo>
                    <a:pt x="86" y="190"/>
                  </a:lnTo>
                  <a:lnTo>
                    <a:pt x="86" y="190"/>
                  </a:lnTo>
                  <a:lnTo>
                    <a:pt x="78" y="190"/>
                  </a:lnTo>
                  <a:lnTo>
                    <a:pt x="78" y="6"/>
                  </a:lnTo>
                  <a:lnTo>
                    <a:pt x="82" y="0"/>
                  </a:lnTo>
                  <a:lnTo>
                    <a:pt x="52" y="0"/>
                  </a:lnTo>
                  <a:lnTo>
                    <a:pt x="52" y="196"/>
                  </a:lnTo>
                  <a:lnTo>
                    <a:pt x="52" y="196"/>
                  </a:lnTo>
                  <a:lnTo>
                    <a:pt x="38" y="198"/>
                  </a:lnTo>
                  <a:lnTo>
                    <a:pt x="38" y="198"/>
                  </a:lnTo>
                  <a:lnTo>
                    <a:pt x="0" y="202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24" y="206"/>
                  </a:lnTo>
                  <a:lnTo>
                    <a:pt x="54" y="202"/>
                  </a:lnTo>
                  <a:lnTo>
                    <a:pt x="94" y="196"/>
                  </a:lnTo>
                  <a:lnTo>
                    <a:pt x="140" y="186"/>
                  </a:lnTo>
                  <a:lnTo>
                    <a:pt x="190" y="172"/>
                  </a:lnTo>
                  <a:lnTo>
                    <a:pt x="246" y="156"/>
                  </a:lnTo>
                  <a:lnTo>
                    <a:pt x="306" y="134"/>
                  </a:lnTo>
                  <a:lnTo>
                    <a:pt x="306" y="116"/>
                  </a:lnTo>
                  <a:lnTo>
                    <a:pt x="306" y="116"/>
                  </a:lnTo>
                  <a:lnTo>
                    <a:pt x="280" y="128"/>
                  </a:lnTo>
                  <a:lnTo>
                    <a:pt x="252" y="140"/>
                  </a:lnTo>
                  <a:lnTo>
                    <a:pt x="252" y="140"/>
                  </a:lnTo>
                  <a:close/>
                  <a:moveTo>
                    <a:pt x="140" y="106"/>
                  </a:moveTo>
                  <a:lnTo>
                    <a:pt x="140" y="126"/>
                  </a:lnTo>
                  <a:lnTo>
                    <a:pt x="112" y="126"/>
                  </a:lnTo>
                  <a:lnTo>
                    <a:pt x="112" y="134"/>
                  </a:lnTo>
                  <a:lnTo>
                    <a:pt x="140" y="134"/>
                  </a:lnTo>
                  <a:lnTo>
                    <a:pt x="140" y="154"/>
                  </a:lnTo>
                  <a:lnTo>
                    <a:pt x="112" y="154"/>
                  </a:lnTo>
                  <a:lnTo>
                    <a:pt x="104" y="164"/>
                  </a:lnTo>
                  <a:lnTo>
                    <a:pt x="104" y="98"/>
                  </a:lnTo>
                  <a:lnTo>
                    <a:pt x="148" y="98"/>
                  </a:lnTo>
                  <a:lnTo>
                    <a:pt x="140" y="106"/>
                  </a:lnTo>
                  <a:close/>
                  <a:moveTo>
                    <a:pt x="140" y="32"/>
                  </a:moveTo>
                  <a:lnTo>
                    <a:pt x="140" y="52"/>
                  </a:lnTo>
                  <a:lnTo>
                    <a:pt x="112" y="52"/>
                  </a:lnTo>
                  <a:lnTo>
                    <a:pt x="112" y="60"/>
                  </a:lnTo>
                  <a:lnTo>
                    <a:pt x="140" y="60"/>
                  </a:lnTo>
                  <a:lnTo>
                    <a:pt x="140" y="80"/>
                  </a:lnTo>
                  <a:lnTo>
                    <a:pt x="112" y="80"/>
                  </a:lnTo>
                  <a:lnTo>
                    <a:pt x="104" y="90"/>
                  </a:lnTo>
                  <a:lnTo>
                    <a:pt x="104" y="24"/>
                  </a:lnTo>
                  <a:lnTo>
                    <a:pt x="148" y="24"/>
                  </a:lnTo>
                  <a:lnTo>
                    <a:pt x="140" y="32"/>
                  </a:lnTo>
                  <a:close/>
                  <a:moveTo>
                    <a:pt x="196" y="106"/>
                  </a:moveTo>
                  <a:lnTo>
                    <a:pt x="196" y="126"/>
                  </a:lnTo>
                  <a:lnTo>
                    <a:pt x="168" y="126"/>
                  </a:lnTo>
                  <a:lnTo>
                    <a:pt x="168" y="134"/>
                  </a:lnTo>
                  <a:lnTo>
                    <a:pt x="196" y="134"/>
                  </a:lnTo>
                  <a:lnTo>
                    <a:pt x="196" y="154"/>
                  </a:lnTo>
                  <a:lnTo>
                    <a:pt x="168" y="154"/>
                  </a:lnTo>
                  <a:lnTo>
                    <a:pt x="160" y="164"/>
                  </a:lnTo>
                  <a:lnTo>
                    <a:pt x="160" y="98"/>
                  </a:lnTo>
                  <a:lnTo>
                    <a:pt x="204" y="98"/>
                  </a:lnTo>
                  <a:lnTo>
                    <a:pt x="196" y="106"/>
                  </a:lnTo>
                  <a:close/>
                  <a:moveTo>
                    <a:pt x="196" y="32"/>
                  </a:moveTo>
                  <a:lnTo>
                    <a:pt x="196" y="52"/>
                  </a:lnTo>
                  <a:lnTo>
                    <a:pt x="168" y="52"/>
                  </a:lnTo>
                  <a:lnTo>
                    <a:pt x="168" y="60"/>
                  </a:lnTo>
                  <a:lnTo>
                    <a:pt x="196" y="60"/>
                  </a:lnTo>
                  <a:lnTo>
                    <a:pt x="196" y="80"/>
                  </a:lnTo>
                  <a:lnTo>
                    <a:pt x="168" y="80"/>
                  </a:lnTo>
                  <a:lnTo>
                    <a:pt x="160" y="90"/>
                  </a:lnTo>
                  <a:lnTo>
                    <a:pt x="160" y="24"/>
                  </a:lnTo>
                  <a:lnTo>
                    <a:pt x="204" y="24"/>
                  </a:lnTo>
                  <a:lnTo>
                    <a:pt x="196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2"/>
            <p:cNvSpPr>
              <a:spLocks/>
            </p:cNvSpPr>
            <p:nvPr/>
          </p:nvSpPr>
          <p:spPr bwMode="auto">
            <a:xfrm>
              <a:off x="39830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3"/>
            <p:cNvSpPr>
              <a:spLocks/>
            </p:cNvSpPr>
            <p:nvPr/>
          </p:nvSpPr>
          <p:spPr bwMode="auto">
            <a:xfrm>
              <a:off x="39830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4"/>
            <p:cNvSpPr>
              <a:spLocks/>
            </p:cNvSpPr>
            <p:nvPr/>
          </p:nvSpPr>
          <p:spPr bwMode="auto">
            <a:xfrm>
              <a:off x="38941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5"/>
            <p:cNvSpPr>
              <a:spLocks/>
            </p:cNvSpPr>
            <p:nvPr/>
          </p:nvSpPr>
          <p:spPr bwMode="auto">
            <a:xfrm>
              <a:off x="3894137" y="1776413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6"/>
            <p:cNvSpPr>
              <a:spLocks/>
            </p:cNvSpPr>
            <p:nvPr/>
          </p:nvSpPr>
          <p:spPr bwMode="auto">
            <a:xfrm>
              <a:off x="39830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7"/>
            <p:cNvSpPr>
              <a:spLocks/>
            </p:cNvSpPr>
            <p:nvPr/>
          </p:nvSpPr>
          <p:spPr bwMode="auto">
            <a:xfrm>
              <a:off x="39830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8"/>
            <p:cNvSpPr>
              <a:spLocks/>
            </p:cNvSpPr>
            <p:nvPr/>
          </p:nvSpPr>
          <p:spPr bwMode="auto">
            <a:xfrm>
              <a:off x="38941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59"/>
            <p:cNvSpPr>
              <a:spLocks/>
            </p:cNvSpPr>
            <p:nvPr/>
          </p:nvSpPr>
          <p:spPr bwMode="auto">
            <a:xfrm>
              <a:off x="3894137" y="1893888"/>
              <a:ext cx="69850" cy="104775"/>
            </a:xfrm>
            <a:custGeom>
              <a:avLst/>
              <a:gdLst>
                <a:gd name="T0" fmla="*/ 0 w 44"/>
                <a:gd name="T1" fmla="*/ 66 h 66"/>
                <a:gd name="T2" fmla="*/ 8 w 44"/>
                <a:gd name="T3" fmla="*/ 56 h 66"/>
                <a:gd name="T4" fmla="*/ 36 w 44"/>
                <a:gd name="T5" fmla="*/ 56 h 66"/>
                <a:gd name="T6" fmla="*/ 36 w 44"/>
                <a:gd name="T7" fmla="*/ 36 h 66"/>
                <a:gd name="T8" fmla="*/ 8 w 44"/>
                <a:gd name="T9" fmla="*/ 36 h 66"/>
                <a:gd name="T10" fmla="*/ 8 w 44"/>
                <a:gd name="T11" fmla="*/ 28 h 66"/>
                <a:gd name="T12" fmla="*/ 36 w 44"/>
                <a:gd name="T13" fmla="*/ 28 h 66"/>
                <a:gd name="T14" fmla="*/ 36 w 44"/>
                <a:gd name="T15" fmla="*/ 8 h 66"/>
                <a:gd name="T16" fmla="*/ 44 w 44"/>
                <a:gd name="T17" fmla="*/ 0 h 66"/>
                <a:gd name="T18" fmla="*/ 0 w 44"/>
                <a:gd name="T19" fmla="*/ 0 h 66"/>
                <a:gd name="T20" fmla="*/ 0 w 44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6">
                  <a:moveTo>
                    <a:pt x="0" y="66"/>
                  </a:moveTo>
                  <a:lnTo>
                    <a:pt x="8" y="56"/>
                  </a:lnTo>
                  <a:lnTo>
                    <a:pt x="36" y="56"/>
                  </a:lnTo>
                  <a:lnTo>
                    <a:pt x="36" y="36"/>
                  </a:lnTo>
                  <a:lnTo>
                    <a:pt x="8" y="36"/>
                  </a:lnTo>
                  <a:lnTo>
                    <a:pt x="8" y="28"/>
                  </a:lnTo>
                  <a:lnTo>
                    <a:pt x="36" y="28"/>
                  </a:lnTo>
                  <a:lnTo>
                    <a:pt x="36" y="8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60"/>
            <p:cNvSpPr>
              <a:spLocks/>
            </p:cNvSpPr>
            <p:nvPr/>
          </p:nvSpPr>
          <p:spPr bwMode="auto">
            <a:xfrm>
              <a:off x="3776662" y="2103438"/>
              <a:ext cx="158750" cy="111125"/>
            </a:xfrm>
            <a:custGeom>
              <a:avLst/>
              <a:gdLst>
                <a:gd name="T0" fmla="*/ 100 w 100"/>
                <a:gd name="T1" fmla="*/ 0 h 70"/>
                <a:gd name="T2" fmla="*/ 74 w 100"/>
                <a:gd name="T3" fmla="*/ 0 h 70"/>
                <a:gd name="T4" fmla="*/ 78 w 100"/>
                <a:gd name="T5" fmla="*/ 4 h 70"/>
                <a:gd name="T6" fmla="*/ 78 w 100"/>
                <a:gd name="T7" fmla="*/ 6 h 70"/>
                <a:gd name="T8" fmla="*/ 78 w 100"/>
                <a:gd name="T9" fmla="*/ 38 h 70"/>
                <a:gd name="T10" fmla="*/ 22 w 100"/>
                <a:gd name="T11" fmla="*/ 0 h 70"/>
                <a:gd name="T12" fmla="*/ 0 w 100"/>
                <a:gd name="T13" fmla="*/ 0 h 70"/>
                <a:gd name="T14" fmla="*/ 2 w 100"/>
                <a:gd name="T15" fmla="*/ 6 h 70"/>
                <a:gd name="T16" fmla="*/ 2 w 100"/>
                <a:gd name="T17" fmla="*/ 64 h 70"/>
                <a:gd name="T18" fmla="*/ 0 w 100"/>
                <a:gd name="T19" fmla="*/ 70 h 70"/>
                <a:gd name="T20" fmla="*/ 26 w 100"/>
                <a:gd name="T21" fmla="*/ 70 h 70"/>
                <a:gd name="T22" fmla="*/ 24 w 100"/>
                <a:gd name="T23" fmla="*/ 64 h 70"/>
                <a:gd name="T24" fmla="*/ 24 w 100"/>
                <a:gd name="T25" fmla="*/ 22 h 70"/>
                <a:gd name="T26" fmla="*/ 78 w 100"/>
                <a:gd name="T27" fmla="*/ 60 h 70"/>
                <a:gd name="T28" fmla="*/ 78 w 100"/>
                <a:gd name="T29" fmla="*/ 64 h 70"/>
                <a:gd name="T30" fmla="*/ 76 w 100"/>
                <a:gd name="T31" fmla="*/ 70 h 70"/>
                <a:gd name="T32" fmla="*/ 100 w 100"/>
                <a:gd name="T33" fmla="*/ 70 h 70"/>
                <a:gd name="T34" fmla="*/ 98 w 100"/>
                <a:gd name="T35" fmla="*/ 64 h 70"/>
                <a:gd name="T36" fmla="*/ 98 w 100"/>
                <a:gd name="T37" fmla="*/ 6 h 70"/>
                <a:gd name="T38" fmla="*/ 100 w 100"/>
                <a:gd name="T39" fmla="*/ 0 h 70"/>
                <a:gd name="T40" fmla="*/ 100 w 100"/>
                <a:gd name="T4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0" h="70">
                  <a:moveTo>
                    <a:pt x="100" y="0"/>
                  </a:moveTo>
                  <a:lnTo>
                    <a:pt x="74" y="0"/>
                  </a:lnTo>
                  <a:lnTo>
                    <a:pt x="78" y="4"/>
                  </a:lnTo>
                  <a:lnTo>
                    <a:pt x="78" y="6"/>
                  </a:lnTo>
                  <a:lnTo>
                    <a:pt x="78" y="38"/>
                  </a:lnTo>
                  <a:lnTo>
                    <a:pt x="22" y="0"/>
                  </a:lnTo>
                  <a:lnTo>
                    <a:pt x="0" y="0"/>
                  </a:lnTo>
                  <a:lnTo>
                    <a:pt x="2" y="6"/>
                  </a:lnTo>
                  <a:lnTo>
                    <a:pt x="2" y="64"/>
                  </a:lnTo>
                  <a:lnTo>
                    <a:pt x="0" y="70"/>
                  </a:lnTo>
                  <a:lnTo>
                    <a:pt x="26" y="70"/>
                  </a:lnTo>
                  <a:lnTo>
                    <a:pt x="24" y="64"/>
                  </a:lnTo>
                  <a:lnTo>
                    <a:pt x="24" y="22"/>
                  </a:lnTo>
                  <a:lnTo>
                    <a:pt x="78" y="60"/>
                  </a:lnTo>
                  <a:lnTo>
                    <a:pt x="78" y="64"/>
                  </a:lnTo>
                  <a:lnTo>
                    <a:pt x="76" y="70"/>
                  </a:lnTo>
                  <a:lnTo>
                    <a:pt x="100" y="70"/>
                  </a:lnTo>
                  <a:lnTo>
                    <a:pt x="98" y="64"/>
                  </a:lnTo>
                  <a:lnTo>
                    <a:pt x="98" y="6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61"/>
            <p:cNvSpPr>
              <a:spLocks/>
            </p:cNvSpPr>
            <p:nvPr/>
          </p:nvSpPr>
          <p:spPr bwMode="auto">
            <a:xfrm>
              <a:off x="3963987" y="2103438"/>
              <a:ext cx="38100" cy="111125"/>
            </a:xfrm>
            <a:custGeom>
              <a:avLst/>
              <a:gdLst>
                <a:gd name="T0" fmla="*/ 24 w 24"/>
                <a:gd name="T1" fmla="*/ 0 h 70"/>
                <a:gd name="T2" fmla="*/ 0 w 24"/>
                <a:gd name="T3" fmla="*/ 0 h 70"/>
                <a:gd name="T4" fmla="*/ 2 w 24"/>
                <a:gd name="T5" fmla="*/ 4 h 70"/>
                <a:gd name="T6" fmla="*/ 2 w 24"/>
                <a:gd name="T7" fmla="*/ 6 h 70"/>
                <a:gd name="T8" fmla="*/ 2 w 24"/>
                <a:gd name="T9" fmla="*/ 64 h 70"/>
                <a:gd name="T10" fmla="*/ 0 w 24"/>
                <a:gd name="T11" fmla="*/ 70 h 70"/>
                <a:gd name="T12" fmla="*/ 24 w 24"/>
                <a:gd name="T13" fmla="*/ 70 h 70"/>
                <a:gd name="T14" fmla="*/ 22 w 24"/>
                <a:gd name="T15" fmla="*/ 64 h 70"/>
                <a:gd name="T16" fmla="*/ 22 w 24"/>
                <a:gd name="T17" fmla="*/ 6 h 70"/>
                <a:gd name="T18" fmla="*/ 24 w 24"/>
                <a:gd name="T19" fmla="*/ 0 h 70"/>
                <a:gd name="T20" fmla="*/ 24 w 24"/>
                <a:gd name="T2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70">
                  <a:moveTo>
                    <a:pt x="24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64"/>
                  </a:lnTo>
                  <a:lnTo>
                    <a:pt x="0" y="70"/>
                  </a:lnTo>
                  <a:lnTo>
                    <a:pt x="24" y="70"/>
                  </a:lnTo>
                  <a:lnTo>
                    <a:pt x="22" y="64"/>
                  </a:lnTo>
                  <a:lnTo>
                    <a:pt x="22" y="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62"/>
            <p:cNvSpPr>
              <a:spLocks/>
            </p:cNvSpPr>
            <p:nvPr/>
          </p:nvSpPr>
          <p:spPr bwMode="auto">
            <a:xfrm>
              <a:off x="4030662" y="2103438"/>
              <a:ext cx="139700" cy="111125"/>
            </a:xfrm>
            <a:custGeom>
              <a:avLst/>
              <a:gdLst>
                <a:gd name="T0" fmla="*/ 88 w 88"/>
                <a:gd name="T1" fmla="*/ 0 h 70"/>
                <a:gd name="T2" fmla="*/ 62 w 88"/>
                <a:gd name="T3" fmla="*/ 0 h 70"/>
                <a:gd name="T4" fmla="*/ 64 w 88"/>
                <a:gd name="T5" fmla="*/ 6 h 70"/>
                <a:gd name="T6" fmla="*/ 64 w 88"/>
                <a:gd name="T7" fmla="*/ 54 h 70"/>
                <a:gd name="T8" fmla="*/ 22 w 88"/>
                <a:gd name="T9" fmla="*/ 54 h 70"/>
                <a:gd name="T10" fmla="*/ 22 w 88"/>
                <a:gd name="T11" fmla="*/ 6 h 70"/>
                <a:gd name="T12" fmla="*/ 24 w 88"/>
                <a:gd name="T13" fmla="*/ 0 h 70"/>
                <a:gd name="T14" fmla="*/ 0 w 88"/>
                <a:gd name="T15" fmla="*/ 0 h 70"/>
                <a:gd name="T16" fmla="*/ 2 w 88"/>
                <a:gd name="T17" fmla="*/ 6 h 70"/>
                <a:gd name="T18" fmla="*/ 2 w 88"/>
                <a:gd name="T19" fmla="*/ 58 h 70"/>
                <a:gd name="T20" fmla="*/ 18 w 88"/>
                <a:gd name="T21" fmla="*/ 70 h 70"/>
                <a:gd name="T22" fmla="*/ 68 w 88"/>
                <a:gd name="T23" fmla="*/ 70 h 70"/>
                <a:gd name="T24" fmla="*/ 84 w 88"/>
                <a:gd name="T25" fmla="*/ 58 h 70"/>
                <a:gd name="T26" fmla="*/ 84 w 88"/>
                <a:gd name="T27" fmla="*/ 6 h 70"/>
                <a:gd name="T28" fmla="*/ 88 w 88"/>
                <a:gd name="T29" fmla="*/ 0 h 70"/>
                <a:gd name="T30" fmla="*/ 88 w 88"/>
                <a:gd name="T3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70">
                  <a:moveTo>
                    <a:pt x="88" y="0"/>
                  </a:moveTo>
                  <a:lnTo>
                    <a:pt x="62" y="0"/>
                  </a:lnTo>
                  <a:lnTo>
                    <a:pt x="64" y="6"/>
                  </a:lnTo>
                  <a:lnTo>
                    <a:pt x="64" y="54"/>
                  </a:lnTo>
                  <a:lnTo>
                    <a:pt x="22" y="54"/>
                  </a:lnTo>
                  <a:lnTo>
                    <a:pt x="22" y="6"/>
                  </a:lnTo>
                  <a:lnTo>
                    <a:pt x="24" y="0"/>
                  </a:lnTo>
                  <a:lnTo>
                    <a:pt x="0" y="0"/>
                  </a:lnTo>
                  <a:lnTo>
                    <a:pt x="2" y="6"/>
                  </a:lnTo>
                  <a:lnTo>
                    <a:pt x="2" y="58"/>
                  </a:lnTo>
                  <a:lnTo>
                    <a:pt x="18" y="70"/>
                  </a:lnTo>
                  <a:lnTo>
                    <a:pt x="68" y="70"/>
                  </a:lnTo>
                  <a:lnTo>
                    <a:pt x="84" y="58"/>
                  </a:lnTo>
                  <a:lnTo>
                    <a:pt x="84" y="6"/>
                  </a:lnTo>
                  <a:lnTo>
                    <a:pt x="88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6363" y="381030"/>
            <a:ext cx="8248627" cy="548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D00A2C"/>
                </a:solidFill>
                <a:latin typeface="Times New Roman"/>
                <a:cs typeface="Times New Roman"/>
              </a:defRPr>
            </a:lvl1pPr>
          </a:lstStyle>
          <a:p>
            <a:endParaRPr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idx="1"/>
          </p:nvPr>
        </p:nvSpPr>
        <p:spPr>
          <a:xfrm>
            <a:off x="438173" y="1216152"/>
            <a:ext cx="8248627" cy="4351338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8" name="Holder 6"/>
          <p:cNvSpPr>
            <a:spLocks noGrp="1"/>
          </p:cNvSpPr>
          <p:nvPr>
            <p:ph type="sldNum" sz="quarter" idx="4"/>
          </p:nvPr>
        </p:nvSpPr>
        <p:spPr>
          <a:xfrm>
            <a:off x="288925" y="6327775"/>
            <a:ext cx="473075" cy="2841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ヒラギノ角ゴ Pro W3" pitchFamily="-107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3346" y="6326765"/>
            <a:ext cx="6554254" cy="302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Managing College Costs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9" r:id="rId3"/>
    <p:sldLayoutId id="2147483673" r:id="rId4"/>
    <p:sldLayoutId id="2147483674" r:id="rId5"/>
    <p:sldLayoutId id="2147483672" r:id="rId6"/>
    <p:sldLayoutId id="2147483666" r:id="rId7"/>
    <p:sldLayoutId id="2147483667" r:id="rId8"/>
    <p:sldLayoutId id="2147483664" r:id="rId9"/>
    <p:sldLayoutId id="2147483665" r:id="rId10"/>
  </p:sldLayoutIdLst>
  <p:hf hdr="0" dt="0"/>
  <p:txStyles>
    <p:titleStyle>
      <a:lvl1pPr algn="ctr">
        <a:defRPr>
          <a:latin typeface="+mj-lt"/>
          <a:ea typeface="+mj-ea"/>
          <a:cs typeface="+mj-cs"/>
        </a:defRPr>
      </a:lvl1pPr>
    </p:titleStyle>
    <p:bodyStyle>
      <a:lvl1pPr marL="0">
        <a:lnSpc>
          <a:spcPts val="3000"/>
        </a:lnSpc>
        <a:spcAft>
          <a:spcPts val="1600"/>
        </a:spcAft>
        <a:defRPr>
          <a:latin typeface="Arial" charset="0"/>
          <a:ea typeface="Arial" charset="0"/>
          <a:cs typeface="Arial" charset="0"/>
        </a:defRPr>
      </a:lvl1pPr>
      <a:lvl2pPr marL="547674" indent="-193035">
        <a:lnSpc>
          <a:spcPts val="2400"/>
        </a:lnSpc>
        <a:spcAft>
          <a:spcPts val="600"/>
        </a:spcAft>
        <a:buClr>
          <a:srgbClr val="CF0A2C"/>
        </a:buClr>
        <a:buFont typeface="Arial" charset="0"/>
        <a:buChar char="•"/>
        <a:tabLst/>
        <a:defRPr sz="1500">
          <a:latin typeface="Arial" charset="0"/>
          <a:ea typeface="Arial" charset="0"/>
          <a:cs typeface="Arial" charset="0"/>
        </a:defRPr>
      </a:lvl2pPr>
      <a:lvl3pPr marL="914377">
        <a:lnSpc>
          <a:spcPts val="3000"/>
        </a:lnSpc>
        <a:defRPr>
          <a:latin typeface="Arial" charset="0"/>
          <a:ea typeface="Arial" charset="0"/>
          <a:cs typeface="Arial" charset="0"/>
        </a:defRPr>
      </a:lvl3pPr>
      <a:lvl4pPr marL="1371566">
        <a:lnSpc>
          <a:spcPts val="3000"/>
        </a:lnSpc>
        <a:defRPr>
          <a:latin typeface="Arial" charset="0"/>
          <a:ea typeface="Arial" charset="0"/>
          <a:cs typeface="Arial" charset="0"/>
        </a:defRPr>
      </a:lvl4pPr>
      <a:lvl5pPr marL="1828754">
        <a:lnSpc>
          <a:spcPts val="3000"/>
        </a:lnSpc>
        <a:defRPr>
          <a:latin typeface="Arial" charset="0"/>
          <a:ea typeface="Arial" charset="0"/>
          <a:cs typeface="Arial" charset="0"/>
        </a:defRPr>
      </a:lvl5pPr>
      <a:lvl6pPr marL="2285943">
        <a:defRPr>
          <a:latin typeface="+mn-lt"/>
          <a:ea typeface="+mn-ea"/>
          <a:cs typeface="+mn-cs"/>
        </a:defRPr>
      </a:lvl6pPr>
      <a:lvl7pPr marL="2743131">
        <a:defRPr>
          <a:latin typeface="+mn-lt"/>
          <a:ea typeface="+mn-ea"/>
          <a:cs typeface="+mn-cs"/>
        </a:defRPr>
      </a:lvl7pPr>
      <a:lvl8pPr marL="3200320">
        <a:defRPr>
          <a:latin typeface="+mn-lt"/>
          <a:ea typeface="+mn-ea"/>
          <a:cs typeface="+mn-cs"/>
        </a:defRPr>
      </a:lvl8pPr>
      <a:lvl9pPr marL="365750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89">
        <a:defRPr>
          <a:latin typeface="+mn-lt"/>
          <a:ea typeface="+mn-ea"/>
          <a:cs typeface="+mn-cs"/>
        </a:defRPr>
      </a:lvl2pPr>
      <a:lvl3pPr marL="914377">
        <a:defRPr>
          <a:latin typeface="+mn-lt"/>
          <a:ea typeface="+mn-ea"/>
          <a:cs typeface="+mn-cs"/>
        </a:defRPr>
      </a:lvl3pPr>
      <a:lvl4pPr marL="1371566">
        <a:defRPr>
          <a:latin typeface="+mn-lt"/>
          <a:ea typeface="+mn-ea"/>
          <a:cs typeface="+mn-cs"/>
        </a:defRPr>
      </a:lvl4pPr>
      <a:lvl5pPr marL="1828754">
        <a:defRPr>
          <a:latin typeface="+mn-lt"/>
          <a:ea typeface="+mn-ea"/>
          <a:cs typeface="+mn-cs"/>
        </a:defRPr>
      </a:lvl5pPr>
      <a:lvl6pPr marL="2285943">
        <a:defRPr>
          <a:latin typeface="+mn-lt"/>
          <a:ea typeface="+mn-ea"/>
          <a:cs typeface="+mn-cs"/>
        </a:defRPr>
      </a:lvl6pPr>
      <a:lvl7pPr marL="2743131">
        <a:defRPr>
          <a:latin typeface="+mn-lt"/>
          <a:ea typeface="+mn-ea"/>
          <a:cs typeface="+mn-cs"/>
        </a:defRPr>
      </a:lvl7pPr>
      <a:lvl8pPr marL="3200320">
        <a:defRPr>
          <a:latin typeface="+mn-lt"/>
          <a:ea typeface="+mn-ea"/>
          <a:cs typeface="+mn-cs"/>
        </a:defRPr>
      </a:lvl8pPr>
      <a:lvl9pPr marL="365750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AutoShape 3"/>
          <p:cNvSpPr>
            <a:spLocks noChangeAspect="1" noChangeArrowheads="1" noTextEdit="1"/>
          </p:cNvSpPr>
          <p:nvPr/>
        </p:nvSpPr>
        <p:spPr bwMode="auto">
          <a:xfrm>
            <a:off x="3429004" y="2633472"/>
            <a:ext cx="609282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xfrm>
            <a:off x="360456" y="2442970"/>
            <a:ext cx="3349184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0"/>
            <a:r>
              <a:rPr lang="en-US" sz="4400" spc="-5" dirty="0">
                <a:solidFill>
                  <a:schemeClr val="tx1"/>
                </a:solidFill>
              </a:rPr>
              <a:t>Managing College Costs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4"/>
          </p:nvPr>
        </p:nvSpPr>
        <p:spPr>
          <a:xfrm>
            <a:off x="381000" y="4637866"/>
            <a:ext cx="3349184" cy="913520"/>
          </a:xfrm>
        </p:spPr>
        <p:txBody>
          <a:bodyPr/>
          <a:lstStyle/>
          <a:p>
            <a:r>
              <a:rPr lang="en-US" spc="-30" dirty="0">
                <a:solidFill>
                  <a:srgbClr val="A0A1A2"/>
                </a:solidFill>
                <a:latin typeface="Arial"/>
                <a:cs typeface="Arial"/>
              </a:rPr>
              <a:t>Genoa-Kingston High School</a:t>
            </a:r>
          </a:p>
          <a:p>
            <a:r>
              <a:rPr lang="en-US" spc="-30" dirty="0">
                <a:solidFill>
                  <a:srgbClr val="A0A1A2"/>
                </a:solidFill>
                <a:latin typeface="Arial"/>
                <a:cs typeface="Arial"/>
              </a:rPr>
              <a:t>October 6, 2021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marL="12700"/>
            <a:r>
              <a:rPr lang="en-US" sz="600" dirty="0">
                <a:solidFill>
                  <a:srgbClr val="A0A1A2"/>
                </a:solidFill>
                <a:latin typeface="Arial"/>
                <a:cs typeface="Arial"/>
              </a:rPr>
              <a:t>© </a:t>
            </a:r>
            <a:r>
              <a:rPr lang="en-US" sz="600" spc="-11" dirty="0">
                <a:solidFill>
                  <a:srgbClr val="A0A1A2"/>
                </a:solidFill>
                <a:latin typeface="Arial"/>
                <a:cs typeface="Arial"/>
              </a:rPr>
              <a:t>2017 </a:t>
            </a:r>
            <a:r>
              <a:rPr lang="en-US" sz="600" spc="11" dirty="0">
                <a:solidFill>
                  <a:srgbClr val="A0A1A2"/>
                </a:solidFill>
                <a:latin typeface="Arial"/>
                <a:cs typeface="Arial"/>
              </a:rPr>
              <a:t>Northern </a:t>
            </a:r>
            <a:r>
              <a:rPr lang="en-US" sz="600" spc="5" dirty="0">
                <a:solidFill>
                  <a:srgbClr val="A0A1A2"/>
                </a:solidFill>
                <a:latin typeface="Arial"/>
                <a:cs typeface="Arial"/>
              </a:rPr>
              <a:t>Illinois </a:t>
            </a:r>
            <a:r>
              <a:rPr lang="en-US" sz="600" dirty="0">
                <a:solidFill>
                  <a:srgbClr val="A0A1A2"/>
                </a:solidFill>
                <a:latin typeface="Arial"/>
                <a:cs typeface="Arial"/>
              </a:rPr>
              <a:t>University </a:t>
            </a:r>
            <a:endParaRPr lang="en-US" sz="600" dirty="0">
              <a:latin typeface="Arial"/>
              <a:cs typeface="Arial"/>
            </a:endParaRPr>
          </a:p>
        </p:txBody>
      </p:sp>
      <p:sp>
        <p:nvSpPr>
          <p:cNvPr id="71" name="object 2"/>
          <p:cNvSpPr/>
          <p:nvPr/>
        </p:nvSpPr>
        <p:spPr>
          <a:xfrm>
            <a:off x="3878020" y="2519269"/>
            <a:ext cx="5265979" cy="1723709"/>
          </a:xfrm>
          <a:custGeom>
            <a:avLst/>
            <a:gdLst/>
            <a:ahLst/>
            <a:cxnLst/>
            <a:rect l="l" t="t" r="r" b="b"/>
            <a:pathLst>
              <a:path w="6096000" h="1498600">
                <a:moveTo>
                  <a:pt x="0" y="1498600"/>
                </a:moveTo>
                <a:lnTo>
                  <a:pt x="6096012" y="1498600"/>
                </a:lnTo>
                <a:lnTo>
                  <a:pt x="6096012" y="0"/>
                </a:lnTo>
                <a:lnTo>
                  <a:pt x="0" y="0"/>
                </a:lnTo>
                <a:lnTo>
                  <a:pt x="0" y="1498600"/>
                </a:lnTo>
                <a:close/>
              </a:path>
            </a:pathLst>
          </a:custGeom>
          <a:solidFill>
            <a:srgbClr val="D00A2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3" name="Group 72"/>
          <p:cNvGrpSpPr>
            <a:grpSpLocks noChangeAspect="1"/>
          </p:cNvGrpSpPr>
          <p:nvPr/>
        </p:nvGrpSpPr>
        <p:grpSpPr bwMode="auto">
          <a:xfrm>
            <a:off x="4354513" y="2849325"/>
            <a:ext cx="4428919" cy="848004"/>
            <a:chOff x="1683" y="1747"/>
            <a:chExt cx="4314" cy="826"/>
          </a:xfrm>
        </p:grpSpPr>
        <p:sp>
          <p:nvSpPr>
            <p:cNvPr id="7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683" y="1747"/>
              <a:ext cx="4314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"/>
            <p:cNvSpPr>
              <a:spLocks/>
            </p:cNvSpPr>
            <p:nvPr/>
          </p:nvSpPr>
          <p:spPr bwMode="auto">
            <a:xfrm>
              <a:off x="1683" y="1747"/>
              <a:ext cx="472" cy="826"/>
            </a:xfrm>
            <a:custGeom>
              <a:avLst/>
              <a:gdLst>
                <a:gd name="T0" fmla="*/ 472 w 472"/>
                <a:gd name="T1" fmla="*/ 78 h 826"/>
                <a:gd name="T2" fmla="*/ 236 w 472"/>
                <a:gd name="T3" fmla="*/ 0 h 826"/>
                <a:gd name="T4" fmla="*/ 0 w 472"/>
                <a:gd name="T5" fmla="*/ 78 h 826"/>
                <a:gd name="T6" fmla="*/ 0 w 472"/>
                <a:gd name="T7" fmla="*/ 746 h 826"/>
                <a:gd name="T8" fmla="*/ 236 w 472"/>
                <a:gd name="T9" fmla="*/ 826 h 826"/>
                <a:gd name="T10" fmla="*/ 472 w 472"/>
                <a:gd name="T11" fmla="*/ 746 h 826"/>
                <a:gd name="T12" fmla="*/ 472 w 472"/>
                <a:gd name="T13" fmla="*/ 78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2" h="826">
                  <a:moveTo>
                    <a:pt x="472" y="78"/>
                  </a:moveTo>
                  <a:lnTo>
                    <a:pt x="236" y="0"/>
                  </a:lnTo>
                  <a:lnTo>
                    <a:pt x="0" y="78"/>
                  </a:lnTo>
                  <a:lnTo>
                    <a:pt x="0" y="746"/>
                  </a:lnTo>
                  <a:lnTo>
                    <a:pt x="236" y="826"/>
                  </a:lnTo>
                  <a:lnTo>
                    <a:pt x="472" y="746"/>
                  </a:lnTo>
                  <a:lnTo>
                    <a:pt x="472" y="78"/>
                  </a:lnTo>
                  <a:close/>
                </a:path>
              </a:pathLst>
            </a:custGeom>
            <a:solidFill>
              <a:srgbClr val="B6B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6"/>
            <p:cNvSpPr>
              <a:spLocks/>
            </p:cNvSpPr>
            <p:nvPr/>
          </p:nvSpPr>
          <p:spPr bwMode="auto">
            <a:xfrm>
              <a:off x="1699" y="2257"/>
              <a:ext cx="440" cy="298"/>
            </a:xfrm>
            <a:custGeom>
              <a:avLst/>
              <a:gdLst>
                <a:gd name="T0" fmla="*/ 0 w 440"/>
                <a:gd name="T1" fmla="*/ 224 h 298"/>
                <a:gd name="T2" fmla="*/ 220 w 440"/>
                <a:gd name="T3" fmla="*/ 298 h 298"/>
                <a:gd name="T4" fmla="*/ 440 w 440"/>
                <a:gd name="T5" fmla="*/ 224 h 298"/>
                <a:gd name="T6" fmla="*/ 440 w 440"/>
                <a:gd name="T7" fmla="*/ 0 h 298"/>
                <a:gd name="T8" fmla="*/ 440 w 440"/>
                <a:gd name="T9" fmla="*/ 0 h 298"/>
                <a:gd name="T10" fmla="*/ 388 w 440"/>
                <a:gd name="T11" fmla="*/ 18 h 298"/>
                <a:gd name="T12" fmla="*/ 334 w 440"/>
                <a:gd name="T13" fmla="*/ 34 h 298"/>
                <a:gd name="T14" fmla="*/ 280 w 440"/>
                <a:gd name="T15" fmla="*/ 50 h 298"/>
                <a:gd name="T16" fmla="*/ 226 w 440"/>
                <a:gd name="T17" fmla="*/ 62 h 298"/>
                <a:gd name="T18" fmla="*/ 170 w 440"/>
                <a:gd name="T19" fmla="*/ 72 h 298"/>
                <a:gd name="T20" fmla="*/ 114 w 440"/>
                <a:gd name="T21" fmla="*/ 80 h 298"/>
                <a:gd name="T22" fmla="*/ 58 w 440"/>
                <a:gd name="T23" fmla="*/ 88 h 298"/>
                <a:gd name="T24" fmla="*/ 0 w 440"/>
                <a:gd name="T25" fmla="*/ 92 h 298"/>
                <a:gd name="T26" fmla="*/ 0 w 440"/>
                <a:gd name="T27" fmla="*/ 224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0" h="298">
                  <a:moveTo>
                    <a:pt x="0" y="224"/>
                  </a:moveTo>
                  <a:lnTo>
                    <a:pt x="220" y="298"/>
                  </a:lnTo>
                  <a:lnTo>
                    <a:pt x="440" y="224"/>
                  </a:lnTo>
                  <a:lnTo>
                    <a:pt x="440" y="0"/>
                  </a:lnTo>
                  <a:lnTo>
                    <a:pt x="440" y="0"/>
                  </a:lnTo>
                  <a:lnTo>
                    <a:pt x="388" y="18"/>
                  </a:lnTo>
                  <a:lnTo>
                    <a:pt x="334" y="34"/>
                  </a:lnTo>
                  <a:lnTo>
                    <a:pt x="280" y="50"/>
                  </a:lnTo>
                  <a:lnTo>
                    <a:pt x="226" y="62"/>
                  </a:lnTo>
                  <a:lnTo>
                    <a:pt x="170" y="72"/>
                  </a:lnTo>
                  <a:lnTo>
                    <a:pt x="114" y="80"/>
                  </a:lnTo>
                  <a:lnTo>
                    <a:pt x="58" y="88"/>
                  </a:lnTo>
                  <a:lnTo>
                    <a:pt x="0" y="92"/>
                  </a:lnTo>
                  <a:lnTo>
                    <a:pt x="0" y="224"/>
                  </a:lnTo>
                  <a:close/>
                </a:path>
              </a:pathLst>
            </a:custGeom>
            <a:solidFill>
              <a:srgbClr val="CF0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"/>
            <p:cNvSpPr>
              <a:spLocks/>
            </p:cNvSpPr>
            <p:nvPr/>
          </p:nvSpPr>
          <p:spPr bwMode="auto">
            <a:xfrm>
              <a:off x="1699" y="1765"/>
              <a:ext cx="440" cy="564"/>
            </a:xfrm>
            <a:custGeom>
              <a:avLst/>
              <a:gdLst>
                <a:gd name="T0" fmla="*/ 220 w 440"/>
                <a:gd name="T1" fmla="*/ 0 h 564"/>
                <a:gd name="T2" fmla="*/ 0 w 440"/>
                <a:gd name="T3" fmla="*/ 72 h 564"/>
                <a:gd name="T4" fmla="*/ 0 w 440"/>
                <a:gd name="T5" fmla="*/ 564 h 564"/>
                <a:gd name="T6" fmla="*/ 0 w 440"/>
                <a:gd name="T7" fmla="*/ 564 h 564"/>
                <a:gd name="T8" fmla="*/ 56 w 440"/>
                <a:gd name="T9" fmla="*/ 556 h 564"/>
                <a:gd name="T10" fmla="*/ 56 w 440"/>
                <a:gd name="T11" fmla="*/ 556 h 564"/>
                <a:gd name="T12" fmla="*/ 76 w 440"/>
                <a:gd name="T13" fmla="*/ 554 h 564"/>
                <a:gd name="T14" fmla="*/ 76 w 440"/>
                <a:gd name="T15" fmla="*/ 272 h 564"/>
                <a:gd name="T16" fmla="*/ 120 w 440"/>
                <a:gd name="T17" fmla="*/ 272 h 564"/>
                <a:gd name="T18" fmla="*/ 112 w 440"/>
                <a:gd name="T19" fmla="*/ 282 h 564"/>
                <a:gd name="T20" fmla="*/ 112 w 440"/>
                <a:gd name="T21" fmla="*/ 546 h 564"/>
                <a:gd name="T22" fmla="*/ 112 w 440"/>
                <a:gd name="T23" fmla="*/ 546 h 564"/>
                <a:gd name="T24" fmla="*/ 126 w 440"/>
                <a:gd name="T25" fmla="*/ 544 h 564"/>
                <a:gd name="T26" fmla="*/ 126 w 440"/>
                <a:gd name="T27" fmla="*/ 272 h 564"/>
                <a:gd name="T28" fmla="*/ 326 w 440"/>
                <a:gd name="T29" fmla="*/ 272 h 564"/>
                <a:gd name="T30" fmla="*/ 318 w 440"/>
                <a:gd name="T31" fmla="*/ 282 h 564"/>
                <a:gd name="T32" fmla="*/ 318 w 440"/>
                <a:gd name="T33" fmla="*/ 492 h 564"/>
                <a:gd name="T34" fmla="*/ 318 w 440"/>
                <a:gd name="T35" fmla="*/ 492 h 564"/>
                <a:gd name="T36" fmla="*/ 330 w 440"/>
                <a:gd name="T37" fmla="*/ 488 h 564"/>
                <a:gd name="T38" fmla="*/ 330 w 440"/>
                <a:gd name="T39" fmla="*/ 272 h 564"/>
                <a:gd name="T40" fmla="*/ 364 w 440"/>
                <a:gd name="T41" fmla="*/ 272 h 564"/>
                <a:gd name="T42" fmla="*/ 364 w 440"/>
                <a:gd name="T43" fmla="*/ 474 h 564"/>
                <a:gd name="T44" fmla="*/ 364 w 440"/>
                <a:gd name="T45" fmla="*/ 474 h 564"/>
                <a:gd name="T46" fmla="*/ 402 w 440"/>
                <a:gd name="T47" fmla="*/ 458 h 564"/>
                <a:gd name="T48" fmla="*/ 440 w 440"/>
                <a:gd name="T49" fmla="*/ 438 h 564"/>
                <a:gd name="T50" fmla="*/ 440 w 440"/>
                <a:gd name="T51" fmla="*/ 72 h 564"/>
                <a:gd name="T52" fmla="*/ 220 w 440"/>
                <a:gd name="T53" fmla="*/ 0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40" h="564">
                  <a:moveTo>
                    <a:pt x="220" y="0"/>
                  </a:moveTo>
                  <a:lnTo>
                    <a:pt x="0" y="72"/>
                  </a:lnTo>
                  <a:lnTo>
                    <a:pt x="0" y="564"/>
                  </a:lnTo>
                  <a:lnTo>
                    <a:pt x="0" y="564"/>
                  </a:lnTo>
                  <a:lnTo>
                    <a:pt x="56" y="556"/>
                  </a:lnTo>
                  <a:lnTo>
                    <a:pt x="56" y="556"/>
                  </a:lnTo>
                  <a:lnTo>
                    <a:pt x="76" y="554"/>
                  </a:lnTo>
                  <a:lnTo>
                    <a:pt x="76" y="272"/>
                  </a:lnTo>
                  <a:lnTo>
                    <a:pt x="120" y="272"/>
                  </a:lnTo>
                  <a:lnTo>
                    <a:pt x="112" y="282"/>
                  </a:lnTo>
                  <a:lnTo>
                    <a:pt x="112" y="546"/>
                  </a:lnTo>
                  <a:lnTo>
                    <a:pt x="112" y="546"/>
                  </a:lnTo>
                  <a:lnTo>
                    <a:pt x="126" y="544"/>
                  </a:lnTo>
                  <a:lnTo>
                    <a:pt x="126" y="272"/>
                  </a:lnTo>
                  <a:lnTo>
                    <a:pt x="326" y="272"/>
                  </a:lnTo>
                  <a:lnTo>
                    <a:pt x="318" y="282"/>
                  </a:lnTo>
                  <a:lnTo>
                    <a:pt x="318" y="492"/>
                  </a:lnTo>
                  <a:lnTo>
                    <a:pt x="318" y="492"/>
                  </a:lnTo>
                  <a:lnTo>
                    <a:pt x="330" y="488"/>
                  </a:lnTo>
                  <a:lnTo>
                    <a:pt x="330" y="272"/>
                  </a:lnTo>
                  <a:lnTo>
                    <a:pt x="364" y="272"/>
                  </a:lnTo>
                  <a:lnTo>
                    <a:pt x="364" y="474"/>
                  </a:lnTo>
                  <a:lnTo>
                    <a:pt x="364" y="474"/>
                  </a:lnTo>
                  <a:lnTo>
                    <a:pt x="402" y="458"/>
                  </a:lnTo>
                  <a:lnTo>
                    <a:pt x="440" y="438"/>
                  </a:lnTo>
                  <a:lnTo>
                    <a:pt x="440" y="72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"/>
            <p:cNvSpPr>
              <a:spLocks/>
            </p:cNvSpPr>
            <p:nvPr/>
          </p:nvSpPr>
          <p:spPr bwMode="auto">
            <a:xfrm>
              <a:off x="1763" y="1853"/>
              <a:ext cx="312" cy="172"/>
            </a:xfrm>
            <a:custGeom>
              <a:avLst/>
              <a:gdLst>
                <a:gd name="T0" fmla="*/ 310 w 312"/>
                <a:gd name="T1" fmla="*/ 172 h 172"/>
                <a:gd name="T2" fmla="*/ 300 w 312"/>
                <a:gd name="T3" fmla="*/ 138 h 172"/>
                <a:gd name="T4" fmla="*/ 298 w 312"/>
                <a:gd name="T5" fmla="*/ 68 h 172"/>
                <a:gd name="T6" fmla="*/ 294 w 312"/>
                <a:gd name="T7" fmla="*/ 34 h 172"/>
                <a:gd name="T8" fmla="*/ 294 w 312"/>
                <a:gd name="T9" fmla="*/ 26 h 172"/>
                <a:gd name="T10" fmla="*/ 294 w 312"/>
                <a:gd name="T11" fmla="*/ 12 h 172"/>
                <a:gd name="T12" fmla="*/ 292 w 312"/>
                <a:gd name="T13" fmla="*/ 12 h 172"/>
                <a:gd name="T14" fmla="*/ 290 w 312"/>
                <a:gd name="T15" fmla="*/ 2 h 172"/>
                <a:gd name="T16" fmla="*/ 284 w 312"/>
                <a:gd name="T17" fmla="*/ 2 h 172"/>
                <a:gd name="T18" fmla="*/ 284 w 312"/>
                <a:gd name="T19" fmla="*/ 12 h 172"/>
                <a:gd name="T20" fmla="*/ 280 w 312"/>
                <a:gd name="T21" fmla="*/ 12 h 172"/>
                <a:gd name="T22" fmla="*/ 280 w 312"/>
                <a:gd name="T23" fmla="*/ 26 h 172"/>
                <a:gd name="T24" fmla="*/ 272 w 312"/>
                <a:gd name="T25" fmla="*/ 46 h 172"/>
                <a:gd name="T26" fmla="*/ 268 w 312"/>
                <a:gd name="T27" fmla="*/ 78 h 172"/>
                <a:gd name="T28" fmla="*/ 264 w 312"/>
                <a:gd name="T29" fmla="*/ 112 h 172"/>
                <a:gd name="T30" fmla="*/ 232 w 312"/>
                <a:gd name="T31" fmla="*/ 136 h 172"/>
                <a:gd name="T32" fmla="*/ 240 w 312"/>
                <a:gd name="T33" fmla="*/ 112 h 172"/>
                <a:gd name="T34" fmla="*/ 234 w 312"/>
                <a:gd name="T35" fmla="*/ 104 h 172"/>
                <a:gd name="T36" fmla="*/ 228 w 312"/>
                <a:gd name="T37" fmla="*/ 88 h 172"/>
                <a:gd name="T38" fmla="*/ 228 w 312"/>
                <a:gd name="T39" fmla="*/ 76 h 172"/>
                <a:gd name="T40" fmla="*/ 214 w 312"/>
                <a:gd name="T41" fmla="*/ 76 h 172"/>
                <a:gd name="T42" fmla="*/ 216 w 312"/>
                <a:gd name="T43" fmla="*/ 88 h 172"/>
                <a:gd name="T44" fmla="*/ 214 w 312"/>
                <a:gd name="T45" fmla="*/ 108 h 172"/>
                <a:gd name="T46" fmla="*/ 204 w 312"/>
                <a:gd name="T47" fmla="*/ 136 h 172"/>
                <a:gd name="T48" fmla="*/ 188 w 312"/>
                <a:gd name="T49" fmla="*/ 112 h 172"/>
                <a:gd name="T50" fmla="*/ 172 w 312"/>
                <a:gd name="T51" fmla="*/ 94 h 172"/>
                <a:gd name="T52" fmla="*/ 166 w 312"/>
                <a:gd name="T53" fmla="*/ 74 h 172"/>
                <a:gd name="T54" fmla="*/ 160 w 312"/>
                <a:gd name="T55" fmla="*/ 56 h 172"/>
                <a:gd name="T56" fmla="*/ 164 w 312"/>
                <a:gd name="T57" fmla="*/ 38 h 172"/>
                <a:gd name="T58" fmla="*/ 162 w 312"/>
                <a:gd name="T59" fmla="*/ 36 h 172"/>
                <a:gd name="T60" fmla="*/ 160 w 312"/>
                <a:gd name="T61" fmla="*/ 34 h 172"/>
                <a:gd name="T62" fmla="*/ 156 w 312"/>
                <a:gd name="T63" fmla="*/ 26 h 172"/>
                <a:gd name="T64" fmla="*/ 152 w 312"/>
                <a:gd name="T65" fmla="*/ 34 h 172"/>
                <a:gd name="T66" fmla="*/ 152 w 312"/>
                <a:gd name="T67" fmla="*/ 36 h 172"/>
                <a:gd name="T68" fmla="*/ 148 w 312"/>
                <a:gd name="T69" fmla="*/ 38 h 172"/>
                <a:gd name="T70" fmla="*/ 152 w 312"/>
                <a:gd name="T71" fmla="*/ 56 h 172"/>
                <a:gd name="T72" fmla="*/ 146 w 312"/>
                <a:gd name="T73" fmla="*/ 74 h 172"/>
                <a:gd name="T74" fmla="*/ 134 w 312"/>
                <a:gd name="T75" fmla="*/ 112 h 172"/>
                <a:gd name="T76" fmla="*/ 102 w 312"/>
                <a:gd name="T77" fmla="*/ 136 h 172"/>
                <a:gd name="T78" fmla="*/ 108 w 312"/>
                <a:gd name="T79" fmla="*/ 112 h 172"/>
                <a:gd name="T80" fmla="*/ 104 w 312"/>
                <a:gd name="T81" fmla="*/ 104 h 172"/>
                <a:gd name="T82" fmla="*/ 98 w 312"/>
                <a:gd name="T83" fmla="*/ 88 h 172"/>
                <a:gd name="T84" fmla="*/ 98 w 312"/>
                <a:gd name="T85" fmla="*/ 76 h 172"/>
                <a:gd name="T86" fmla="*/ 84 w 312"/>
                <a:gd name="T87" fmla="*/ 76 h 172"/>
                <a:gd name="T88" fmla="*/ 86 w 312"/>
                <a:gd name="T89" fmla="*/ 88 h 172"/>
                <a:gd name="T90" fmla="*/ 84 w 312"/>
                <a:gd name="T91" fmla="*/ 108 h 172"/>
                <a:gd name="T92" fmla="*/ 72 w 312"/>
                <a:gd name="T93" fmla="*/ 136 h 172"/>
                <a:gd name="T94" fmla="*/ 58 w 312"/>
                <a:gd name="T95" fmla="*/ 112 h 172"/>
                <a:gd name="T96" fmla="*/ 40 w 312"/>
                <a:gd name="T97" fmla="*/ 94 h 172"/>
                <a:gd name="T98" fmla="*/ 38 w 312"/>
                <a:gd name="T99" fmla="*/ 86 h 172"/>
                <a:gd name="T100" fmla="*/ 36 w 312"/>
                <a:gd name="T101" fmla="*/ 54 h 172"/>
                <a:gd name="T102" fmla="*/ 28 w 312"/>
                <a:gd name="T103" fmla="*/ 34 h 172"/>
                <a:gd name="T104" fmla="*/ 32 w 312"/>
                <a:gd name="T105" fmla="*/ 14 h 172"/>
                <a:gd name="T106" fmla="*/ 32 w 312"/>
                <a:gd name="T107" fmla="*/ 12 h 172"/>
                <a:gd name="T108" fmla="*/ 30 w 312"/>
                <a:gd name="T109" fmla="*/ 8 h 172"/>
                <a:gd name="T110" fmla="*/ 24 w 312"/>
                <a:gd name="T111" fmla="*/ 0 h 172"/>
                <a:gd name="T112" fmla="*/ 20 w 312"/>
                <a:gd name="T113" fmla="*/ 8 h 172"/>
                <a:gd name="T114" fmla="*/ 20 w 312"/>
                <a:gd name="T115" fmla="*/ 12 h 172"/>
                <a:gd name="T116" fmla="*/ 16 w 312"/>
                <a:gd name="T117" fmla="*/ 14 h 172"/>
                <a:gd name="T118" fmla="*/ 20 w 312"/>
                <a:gd name="T119" fmla="*/ 34 h 172"/>
                <a:gd name="T120" fmla="*/ 14 w 312"/>
                <a:gd name="T121" fmla="*/ 54 h 172"/>
                <a:gd name="T122" fmla="*/ 12 w 312"/>
                <a:gd name="T123" fmla="*/ 8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2" h="172">
                  <a:moveTo>
                    <a:pt x="0" y="170"/>
                  </a:moveTo>
                  <a:lnTo>
                    <a:pt x="0" y="172"/>
                  </a:lnTo>
                  <a:lnTo>
                    <a:pt x="310" y="172"/>
                  </a:lnTo>
                  <a:lnTo>
                    <a:pt x="312" y="170"/>
                  </a:lnTo>
                  <a:lnTo>
                    <a:pt x="300" y="154"/>
                  </a:lnTo>
                  <a:lnTo>
                    <a:pt x="300" y="138"/>
                  </a:lnTo>
                  <a:lnTo>
                    <a:pt x="300" y="88"/>
                  </a:lnTo>
                  <a:lnTo>
                    <a:pt x="306" y="78"/>
                  </a:lnTo>
                  <a:lnTo>
                    <a:pt x="298" y="68"/>
                  </a:lnTo>
                  <a:lnTo>
                    <a:pt x="298" y="54"/>
                  </a:lnTo>
                  <a:lnTo>
                    <a:pt x="302" y="46"/>
                  </a:lnTo>
                  <a:lnTo>
                    <a:pt x="294" y="34"/>
                  </a:lnTo>
                  <a:lnTo>
                    <a:pt x="292" y="34"/>
                  </a:lnTo>
                  <a:lnTo>
                    <a:pt x="292" y="34"/>
                  </a:lnTo>
                  <a:lnTo>
                    <a:pt x="294" y="26"/>
                  </a:lnTo>
                  <a:lnTo>
                    <a:pt x="296" y="14"/>
                  </a:lnTo>
                  <a:lnTo>
                    <a:pt x="296" y="12"/>
                  </a:lnTo>
                  <a:lnTo>
                    <a:pt x="294" y="12"/>
                  </a:lnTo>
                  <a:lnTo>
                    <a:pt x="294" y="12"/>
                  </a:lnTo>
                  <a:lnTo>
                    <a:pt x="292" y="12"/>
                  </a:lnTo>
                  <a:lnTo>
                    <a:pt x="292" y="12"/>
                  </a:lnTo>
                  <a:lnTo>
                    <a:pt x="292" y="8"/>
                  </a:lnTo>
                  <a:lnTo>
                    <a:pt x="292" y="8"/>
                  </a:lnTo>
                  <a:lnTo>
                    <a:pt x="290" y="2"/>
                  </a:lnTo>
                  <a:lnTo>
                    <a:pt x="288" y="0"/>
                  </a:lnTo>
                  <a:lnTo>
                    <a:pt x="288" y="0"/>
                  </a:lnTo>
                  <a:lnTo>
                    <a:pt x="284" y="2"/>
                  </a:lnTo>
                  <a:lnTo>
                    <a:pt x="282" y="8"/>
                  </a:lnTo>
                  <a:lnTo>
                    <a:pt x="282" y="8"/>
                  </a:lnTo>
                  <a:lnTo>
                    <a:pt x="284" y="12"/>
                  </a:lnTo>
                  <a:lnTo>
                    <a:pt x="284" y="12"/>
                  </a:lnTo>
                  <a:lnTo>
                    <a:pt x="280" y="12"/>
                  </a:lnTo>
                  <a:lnTo>
                    <a:pt x="280" y="12"/>
                  </a:lnTo>
                  <a:lnTo>
                    <a:pt x="280" y="14"/>
                  </a:lnTo>
                  <a:lnTo>
                    <a:pt x="280" y="14"/>
                  </a:lnTo>
                  <a:lnTo>
                    <a:pt x="280" y="26"/>
                  </a:lnTo>
                  <a:lnTo>
                    <a:pt x="282" y="34"/>
                  </a:lnTo>
                  <a:lnTo>
                    <a:pt x="280" y="34"/>
                  </a:lnTo>
                  <a:lnTo>
                    <a:pt x="272" y="46"/>
                  </a:lnTo>
                  <a:lnTo>
                    <a:pt x="276" y="54"/>
                  </a:lnTo>
                  <a:lnTo>
                    <a:pt x="276" y="68"/>
                  </a:lnTo>
                  <a:lnTo>
                    <a:pt x="268" y="78"/>
                  </a:lnTo>
                  <a:lnTo>
                    <a:pt x="274" y="86"/>
                  </a:lnTo>
                  <a:lnTo>
                    <a:pt x="264" y="86"/>
                  </a:lnTo>
                  <a:lnTo>
                    <a:pt x="264" y="112"/>
                  </a:lnTo>
                  <a:lnTo>
                    <a:pt x="254" y="112"/>
                  </a:lnTo>
                  <a:lnTo>
                    <a:pt x="254" y="136"/>
                  </a:lnTo>
                  <a:lnTo>
                    <a:pt x="232" y="136"/>
                  </a:lnTo>
                  <a:lnTo>
                    <a:pt x="232" y="118"/>
                  </a:lnTo>
                  <a:lnTo>
                    <a:pt x="240" y="112"/>
                  </a:lnTo>
                  <a:lnTo>
                    <a:pt x="240" y="112"/>
                  </a:lnTo>
                  <a:lnTo>
                    <a:pt x="230" y="112"/>
                  </a:lnTo>
                  <a:lnTo>
                    <a:pt x="230" y="108"/>
                  </a:lnTo>
                  <a:lnTo>
                    <a:pt x="234" y="104"/>
                  </a:lnTo>
                  <a:lnTo>
                    <a:pt x="226" y="94"/>
                  </a:lnTo>
                  <a:lnTo>
                    <a:pt x="226" y="94"/>
                  </a:lnTo>
                  <a:lnTo>
                    <a:pt x="228" y="88"/>
                  </a:lnTo>
                  <a:lnTo>
                    <a:pt x="230" y="76"/>
                  </a:lnTo>
                  <a:lnTo>
                    <a:pt x="230" y="76"/>
                  </a:lnTo>
                  <a:lnTo>
                    <a:pt x="228" y="76"/>
                  </a:lnTo>
                  <a:lnTo>
                    <a:pt x="228" y="76"/>
                  </a:lnTo>
                  <a:lnTo>
                    <a:pt x="216" y="76"/>
                  </a:lnTo>
                  <a:lnTo>
                    <a:pt x="214" y="76"/>
                  </a:lnTo>
                  <a:lnTo>
                    <a:pt x="214" y="76"/>
                  </a:lnTo>
                  <a:lnTo>
                    <a:pt x="214" y="76"/>
                  </a:lnTo>
                  <a:lnTo>
                    <a:pt x="216" y="88"/>
                  </a:lnTo>
                  <a:lnTo>
                    <a:pt x="218" y="94"/>
                  </a:lnTo>
                  <a:lnTo>
                    <a:pt x="210" y="104"/>
                  </a:lnTo>
                  <a:lnTo>
                    <a:pt x="214" y="108"/>
                  </a:lnTo>
                  <a:lnTo>
                    <a:pt x="214" y="112"/>
                  </a:lnTo>
                  <a:lnTo>
                    <a:pt x="204" y="112"/>
                  </a:lnTo>
                  <a:lnTo>
                    <a:pt x="204" y="136"/>
                  </a:lnTo>
                  <a:lnTo>
                    <a:pt x="180" y="136"/>
                  </a:lnTo>
                  <a:lnTo>
                    <a:pt x="180" y="118"/>
                  </a:lnTo>
                  <a:lnTo>
                    <a:pt x="188" y="112"/>
                  </a:lnTo>
                  <a:lnTo>
                    <a:pt x="188" y="112"/>
                  </a:lnTo>
                  <a:lnTo>
                    <a:pt x="172" y="112"/>
                  </a:lnTo>
                  <a:lnTo>
                    <a:pt x="172" y="94"/>
                  </a:lnTo>
                  <a:lnTo>
                    <a:pt x="178" y="88"/>
                  </a:lnTo>
                  <a:lnTo>
                    <a:pt x="166" y="88"/>
                  </a:lnTo>
                  <a:lnTo>
                    <a:pt x="166" y="74"/>
                  </a:lnTo>
                  <a:lnTo>
                    <a:pt x="170" y="68"/>
                  </a:lnTo>
                  <a:lnTo>
                    <a:pt x="162" y="56"/>
                  </a:lnTo>
                  <a:lnTo>
                    <a:pt x="160" y="56"/>
                  </a:lnTo>
                  <a:lnTo>
                    <a:pt x="160" y="56"/>
                  </a:lnTo>
                  <a:lnTo>
                    <a:pt x="162" y="48"/>
                  </a:lnTo>
                  <a:lnTo>
                    <a:pt x="164" y="38"/>
                  </a:lnTo>
                  <a:lnTo>
                    <a:pt x="164" y="36"/>
                  </a:lnTo>
                  <a:lnTo>
                    <a:pt x="162" y="36"/>
                  </a:lnTo>
                  <a:lnTo>
                    <a:pt x="162" y="36"/>
                  </a:lnTo>
                  <a:lnTo>
                    <a:pt x="160" y="36"/>
                  </a:lnTo>
                  <a:lnTo>
                    <a:pt x="160" y="36"/>
                  </a:lnTo>
                  <a:lnTo>
                    <a:pt x="160" y="34"/>
                  </a:lnTo>
                  <a:lnTo>
                    <a:pt x="160" y="34"/>
                  </a:lnTo>
                  <a:lnTo>
                    <a:pt x="160" y="28"/>
                  </a:lnTo>
                  <a:lnTo>
                    <a:pt x="156" y="26"/>
                  </a:lnTo>
                  <a:lnTo>
                    <a:pt x="156" y="26"/>
                  </a:lnTo>
                  <a:lnTo>
                    <a:pt x="152" y="28"/>
                  </a:lnTo>
                  <a:lnTo>
                    <a:pt x="152" y="34"/>
                  </a:lnTo>
                  <a:lnTo>
                    <a:pt x="152" y="34"/>
                  </a:lnTo>
                  <a:lnTo>
                    <a:pt x="152" y="36"/>
                  </a:lnTo>
                  <a:lnTo>
                    <a:pt x="152" y="36"/>
                  </a:lnTo>
                  <a:lnTo>
                    <a:pt x="150" y="36"/>
                  </a:lnTo>
                  <a:lnTo>
                    <a:pt x="148" y="36"/>
                  </a:lnTo>
                  <a:lnTo>
                    <a:pt x="148" y="38"/>
                  </a:lnTo>
                  <a:lnTo>
                    <a:pt x="148" y="38"/>
                  </a:lnTo>
                  <a:lnTo>
                    <a:pt x="150" y="48"/>
                  </a:lnTo>
                  <a:lnTo>
                    <a:pt x="152" y="56"/>
                  </a:lnTo>
                  <a:lnTo>
                    <a:pt x="150" y="56"/>
                  </a:lnTo>
                  <a:lnTo>
                    <a:pt x="142" y="68"/>
                  </a:lnTo>
                  <a:lnTo>
                    <a:pt x="146" y="74"/>
                  </a:lnTo>
                  <a:lnTo>
                    <a:pt x="146" y="88"/>
                  </a:lnTo>
                  <a:lnTo>
                    <a:pt x="134" y="88"/>
                  </a:lnTo>
                  <a:lnTo>
                    <a:pt x="134" y="112"/>
                  </a:lnTo>
                  <a:lnTo>
                    <a:pt x="124" y="112"/>
                  </a:lnTo>
                  <a:lnTo>
                    <a:pt x="124" y="136"/>
                  </a:lnTo>
                  <a:lnTo>
                    <a:pt x="102" y="136"/>
                  </a:lnTo>
                  <a:lnTo>
                    <a:pt x="102" y="118"/>
                  </a:lnTo>
                  <a:lnTo>
                    <a:pt x="108" y="112"/>
                  </a:lnTo>
                  <a:lnTo>
                    <a:pt x="108" y="112"/>
                  </a:lnTo>
                  <a:lnTo>
                    <a:pt x="98" y="112"/>
                  </a:lnTo>
                  <a:lnTo>
                    <a:pt x="98" y="108"/>
                  </a:lnTo>
                  <a:lnTo>
                    <a:pt x="104" y="104"/>
                  </a:lnTo>
                  <a:lnTo>
                    <a:pt x="96" y="94"/>
                  </a:lnTo>
                  <a:lnTo>
                    <a:pt x="96" y="94"/>
                  </a:lnTo>
                  <a:lnTo>
                    <a:pt x="98" y="88"/>
                  </a:lnTo>
                  <a:lnTo>
                    <a:pt x="98" y="76"/>
                  </a:lnTo>
                  <a:lnTo>
                    <a:pt x="98" y="76"/>
                  </a:lnTo>
                  <a:lnTo>
                    <a:pt x="98" y="76"/>
                  </a:lnTo>
                  <a:lnTo>
                    <a:pt x="98" y="76"/>
                  </a:lnTo>
                  <a:lnTo>
                    <a:pt x="86" y="76"/>
                  </a:lnTo>
                  <a:lnTo>
                    <a:pt x="84" y="76"/>
                  </a:lnTo>
                  <a:lnTo>
                    <a:pt x="84" y="76"/>
                  </a:lnTo>
                  <a:lnTo>
                    <a:pt x="84" y="76"/>
                  </a:lnTo>
                  <a:lnTo>
                    <a:pt x="86" y="88"/>
                  </a:lnTo>
                  <a:lnTo>
                    <a:pt x="88" y="94"/>
                  </a:lnTo>
                  <a:lnTo>
                    <a:pt x="78" y="104"/>
                  </a:lnTo>
                  <a:lnTo>
                    <a:pt x="84" y="108"/>
                  </a:lnTo>
                  <a:lnTo>
                    <a:pt x="84" y="112"/>
                  </a:lnTo>
                  <a:lnTo>
                    <a:pt x="72" y="112"/>
                  </a:lnTo>
                  <a:lnTo>
                    <a:pt x="72" y="136"/>
                  </a:lnTo>
                  <a:lnTo>
                    <a:pt x="50" y="136"/>
                  </a:lnTo>
                  <a:lnTo>
                    <a:pt x="50" y="118"/>
                  </a:lnTo>
                  <a:lnTo>
                    <a:pt x="58" y="112"/>
                  </a:lnTo>
                  <a:lnTo>
                    <a:pt x="58" y="112"/>
                  </a:lnTo>
                  <a:lnTo>
                    <a:pt x="40" y="112"/>
                  </a:lnTo>
                  <a:lnTo>
                    <a:pt x="40" y="94"/>
                  </a:lnTo>
                  <a:lnTo>
                    <a:pt x="48" y="86"/>
                  </a:lnTo>
                  <a:lnTo>
                    <a:pt x="48" y="86"/>
                  </a:lnTo>
                  <a:lnTo>
                    <a:pt x="38" y="86"/>
                  </a:lnTo>
                  <a:lnTo>
                    <a:pt x="42" y="78"/>
                  </a:lnTo>
                  <a:lnTo>
                    <a:pt x="36" y="68"/>
                  </a:lnTo>
                  <a:lnTo>
                    <a:pt x="36" y="54"/>
                  </a:lnTo>
                  <a:lnTo>
                    <a:pt x="40" y="46"/>
                  </a:lnTo>
                  <a:lnTo>
                    <a:pt x="30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32" y="26"/>
                  </a:lnTo>
                  <a:lnTo>
                    <a:pt x="32" y="14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28" y="12"/>
                  </a:lnTo>
                  <a:lnTo>
                    <a:pt x="28" y="12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28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8" y="26"/>
                  </a:lnTo>
                  <a:lnTo>
                    <a:pt x="20" y="34"/>
                  </a:lnTo>
                  <a:lnTo>
                    <a:pt x="18" y="34"/>
                  </a:lnTo>
                  <a:lnTo>
                    <a:pt x="10" y="46"/>
                  </a:lnTo>
                  <a:lnTo>
                    <a:pt x="14" y="54"/>
                  </a:lnTo>
                  <a:lnTo>
                    <a:pt x="14" y="68"/>
                  </a:lnTo>
                  <a:lnTo>
                    <a:pt x="6" y="78"/>
                  </a:lnTo>
                  <a:lnTo>
                    <a:pt x="12" y="88"/>
                  </a:lnTo>
                  <a:lnTo>
                    <a:pt x="12" y="154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9"/>
            <p:cNvSpPr>
              <a:spLocks/>
            </p:cNvSpPr>
            <p:nvPr/>
          </p:nvSpPr>
          <p:spPr bwMode="auto">
            <a:xfrm>
              <a:off x="1699" y="2037"/>
              <a:ext cx="440" cy="300"/>
            </a:xfrm>
            <a:custGeom>
              <a:avLst/>
              <a:gdLst>
                <a:gd name="T0" fmla="*/ 440 w 440"/>
                <a:gd name="T1" fmla="*/ 166 h 300"/>
                <a:gd name="T2" fmla="*/ 440 w 440"/>
                <a:gd name="T3" fmla="*/ 166 h 300"/>
                <a:gd name="T4" fmla="*/ 402 w 440"/>
                <a:gd name="T5" fmla="*/ 186 h 300"/>
                <a:gd name="T6" fmla="*/ 364 w 440"/>
                <a:gd name="T7" fmla="*/ 202 h 300"/>
                <a:gd name="T8" fmla="*/ 364 w 440"/>
                <a:gd name="T9" fmla="*/ 0 h 300"/>
                <a:gd name="T10" fmla="*/ 330 w 440"/>
                <a:gd name="T11" fmla="*/ 0 h 300"/>
                <a:gd name="T12" fmla="*/ 330 w 440"/>
                <a:gd name="T13" fmla="*/ 216 h 300"/>
                <a:gd name="T14" fmla="*/ 330 w 440"/>
                <a:gd name="T15" fmla="*/ 216 h 300"/>
                <a:gd name="T16" fmla="*/ 318 w 440"/>
                <a:gd name="T17" fmla="*/ 220 h 300"/>
                <a:gd name="T18" fmla="*/ 318 w 440"/>
                <a:gd name="T19" fmla="*/ 10 h 300"/>
                <a:gd name="T20" fmla="*/ 326 w 440"/>
                <a:gd name="T21" fmla="*/ 0 h 300"/>
                <a:gd name="T22" fmla="*/ 126 w 440"/>
                <a:gd name="T23" fmla="*/ 0 h 300"/>
                <a:gd name="T24" fmla="*/ 126 w 440"/>
                <a:gd name="T25" fmla="*/ 272 h 300"/>
                <a:gd name="T26" fmla="*/ 126 w 440"/>
                <a:gd name="T27" fmla="*/ 272 h 300"/>
                <a:gd name="T28" fmla="*/ 112 w 440"/>
                <a:gd name="T29" fmla="*/ 274 h 300"/>
                <a:gd name="T30" fmla="*/ 112 w 440"/>
                <a:gd name="T31" fmla="*/ 10 h 300"/>
                <a:gd name="T32" fmla="*/ 120 w 440"/>
                <a:gd name="T33" fmla="*/ 0 h 300"/>
                <a:gd name="T34" fmla="*/ 76 w 440"/>
                <a:gd name="T35" fmla="*/ 0 h 300"/>
                <a:gd name="T36" fmla="*/ 76 w 440"/>
                <a:gd name="T37" fmla="*/ 282 h 300"/>
                <a:gd name="T38" fmla="*/ 76 w 440"/>
                <a:gd name="T39" fmla="*/ 282 h 300"/>
                <a:gd name="T40" fmla="*/ 56 w 440"/>
                <a:gd name="T41" fmla="*/ 284 h 300"/>
                <a:gd name="T42" fmla="*/ 56 w 440"/>
                <a:gd name="T43" fmla="*/ 284 h 300"/>
                <a:gd name="T44" fmla="*/ 0 w 440"/>
                <a:gd name="T45" fmla="*/ 292 h 300"/>
                <a:gd name="T46" fmla="*/ 0 w 440"/>
                <a:gd name="T47" fmla="*/ 300 h 300"/>
                <a:gd name="T48" fmla="*/ 0 w 440"/>
                <a:gd name="T49" fmla="*/ 300 h 300"/>
                <a:gd name="T50" fmla="*/ 38 w 440"/>
                <a:gd name="T51" fmla="*/ 296 h 300"/>
                <a:gd name="T52" fmla="*/ 80 w 440"/>
                <a:gd name="T53" fmla="*/ 292 h 300"/>
                <a:gd name="T54" fmla="*/ 136 w 440"/>
                <a:gd name="T55" fmla="*/ 282 h 300"/>
                <a:gd name="T56" fmla="*/ 202 w 440"/>
                <a:gd name="T57" fmla="*/ 268 h 300"/>
                <a:gd name="T58" fmla="*/ 276 w 440"/>
                <a:gd name="T59" fmla="*/ 250 h 300"/>
                <a:gd name="T60" fmla="*/ 314 w 440"/>
                <a:gd name="T61" fmla="*/ 238 h 300"/>
                <a:gd name="T62" fmla="*/ 356 w 440"/>
                <a:gd name="T63" fmla="*/ 224 h 300"/>
                <a:gd name="T64" fmla="*/ 398 w 440"/>
                <a:gd name="T65" fmla="*/ 210 h 300"/>
                <a:gd name="T66" fmla="*/ 440 w 440"/>
                <a:gd name="T67" fmla="*/ 192 h 300"/>
                <a:gd name="T68" fmla="*/ 440 w 440"/>
                <a:gd name="T69" fmla="*/ 166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0" h="300">
                  <a:moveTo>
                    <a:pt x="440" y="166"/>
                  </a:moveTo>
                  <a:lnTo>
                    <a:pt x="440" y="166"/>
                  </a:lnTo>
                  <a:lnTo>
                    <a:pt x="402" y="186"/>
                  </a:lnTo>
                  <a:lnTo>
                    <a:pt x="364" y="202"/>
                  </a:lnTo>
                  <a:lnTo>
                    <a:pt x="364" y="0"/>
                  </a:lnTo>
                  <a:lnTo>
                    <a:pt x="330" y="0"/>
                  </a:lnTo>
                  <a:lnTo>
                    <a:pt x="330" y="216"/>
                  </a:lnTo>
                  <a:lnTo>
                    <a:pt x="330" y="216"/>
                  </a:lnTo>
                  <a:lnTo>
                    <a:pt x="318" y="220"/>
                  </a:lnTo>
                  <a:lnTo>
                    <a:pt x="318" y="10"/>
                  </a:lnTo>
                  <a:lnTo>
                    <a:pt x="326" y="0"/>
                  </a:lnTo>
                  <a:lnTo>
                    <a:pt x="126" y="0"/>
                  </a:lnTo>
                  <a:lnTo>
                    <a:pt x="126" y="272"/>
                  </a:lnTo>
                  <a:lnTo>
                    <a:pt x="126" y="272"/>
                  </a:lnTo>
                  <a:lnTo>
                    <a:pt x="112" y="274"/>
                  </a:lnTo>
                  <a:lnTo>
                    <a:pt x="112" y="10"/>
                  </a:lnTo>
                  <a:lnTo>
                    <a:pt x="120" y="0"/>
                  </a:lnTo>
                  <a:lnTo>
                    <a:pt x="76" y="0"/>
                  </a:lnTo>
                  <a:lnTo>
                    <a:pt x="76" y="282"/>
                  </a:lnTo>
                  <a:lnTo>
                    <a:pt x="76" y="282"/>
                  </a:lnTo>
                  <a:lnTo>
                    <a:pt x="56" y="284"/>
                  </a:lnTo>
                  <a:lnTo>
                    <a:pt x="56" y="284"/>
                  </a:lnTo>
                  <a:lnTo>
                    <a:pt x="0" y="292"/>
                  </a:lnTo>
                  <a:lnTo>
                    <a:pt x="0" y="300"/>
                  </a:lnTo>
                  <a:lnTo>
                    <a:pt x="0" y="300"/>
                  </a:lnTo>
                  <a:lnTo>
                    <a:pt x="38" y="296"/>
                  </a:lnTo>
                  <a:lnTo>
                    <a:pt x="80" y="292"/>
                  </a:lnTo>
                  <a:lnTo>
                    <a:pt x="136" y="282"/>
                  </a:lnTo>
                  <a:lnTo>
                    <a:pt x="202" y="268"/>
                  </a:lnTo>
                  <a:lnTo>
                    <a:pt x="276" y="250"/>
                  </a:lnTo>
                  <a:lnTo>
                    <a:pt x="314" y="238"/>
                  </a:lnTo>
                  <a:lnTo>
                    <a:pt x="356" y="224"/>
                  </a:lnTo>
                  <a:lnTo>
                    <a:pt x="398" y="210"/>
                  </a:lnTo>
                  <a:lnTo>
                    <a:pt x="440" y="192"/>
                  </a:lnTo>
                  <a:lnTo>
                    <a:pt x="440" y="1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0"/>
            <p:cNvSpPr>
              <a:spLocks/>
            </p:cNvSpPr>
            <p:nvPr/>
          </p:nvSpPr>
          <p:spPr bwMode="auto">
            <a:xfrm>
              <a:off x="1929" y="2073"/>
              <a:ext cx="66" cy="94"/>
            </a:xfrm>
            <a:custGeom>
              <a:avLst/>
              <a:gdLst>
                <a:gd name="T0" fmla="*/ 66 w 66"/>
                <a:gd name="T1" fmla="*/ 0 h 94"/>
                <a:gd name="T2" fmla="*/ 0 w 66"/>
                <a:gd name="T3" fmla="*/ 0 h 94"/>
                <a:gd name="T4" fmla="*/ 0 w 66"/>
                <a:gd name="T5" fmla="*/ 94 h 94"/>
                <a:gd name="T6" fmla="*/ 14 w 66"/>
                <a:gd name="T7" fmla="*/ 80 h 94"/>
                <a:gd name="T8" fmla="*/ 54 w 66"/>
                <a:gd name="T9" fmla="*/ 80 h 94"/>
                <a:gd name="T10" fmla="*/ 54 w 66"/>
                <a:gd name="T11" fmla="*/ 50 h 94"/>
                <a:gd name="T12" fmla="*/ 12 w 66"/>
                <a:gd name="T13" fmla="*/ 50 h 94"/>
                <a:gd name="T14" fmla="*/ 12 w 66"/>
                <a:gd name="T15" fmla="*/ 42 h 94"/>
                <a:gd name="T16" fmla="*/ 54 w 66"/>
                <a:gd name="T17" fmla="*/ 42 h 94"/>
                <a:gd name="T18" fmla="*/ 54 w 66"/>
                <a:gd name="T19" fmla="*/ 12 h 94"/>
                <a:gd name="T20" fmla="*/ 66 w 66"/>
                <a:gd name="T2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94">
                  <a:moveTo>
                    <a:pt x="66" y="0"/>
                  </a:moveTo>
                  <a:lnTo>
                    <a:pt x="0" y="0"/>
                  </a:lnTo>
                  <a:lnTo>
                    <a:pt x="0" y="94"/>
                  </a:lnTo>
                  <a:lnTo>
                    <a:pt x="14" y="80"/>
                  </a:lnTo>
                  <a:lnTo>
                    <a:pt x="54" y="80"/>
                  </a:lnTo>
                  <a:lnTo>
                    <a:pt x="54" y="50"/>
                  </a:lnTo>
                  <a:lnTo>
                    <a:pt x="12" y="50"/>
                  </a:lnTo>
                  <a:lnTo>
                    <a:pt x="12" y="42"/>
                  </a:lnTo>
                  <a:lnTo>
                    <a:pt x="54" y="42"/>
                  </a:lnTo>
                  <a:lnTo>
                    <a:pt x="54" y="12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1"/>
            <p:cNvSpPr>
              <a:spLocks/>
            </p:cNvSpPr>
            <p:nvPr/>
          </p:nvSpPr>
          <p:spPr bwMode="auto">
            <a:xfrm>
              <a:off x="1849" y="2073"/>
              <a:ext cx="66" cy="94"/>
            </a:xfrm>
            <a:custGeom>
              <a:avLst/>
              <a:gdLst>
                <a:gd name="T0" fmla="*/ 66 w 66"/>
                <a:gd name="T1" fmla="*/ 0 h 94"/>
                <a:gd name="T2" fmla="*/ 0 w 66"/>
                <a:gd name="T3" fmla="*/ 0 h 94"/>
                <a:gd name="T4" fmla="*/ 0 w 66"/>
                <a:gd name="T5" fmla="*/ 94 h 94"/>
                <a:gd name="T6" fmla="*/ 14 w 66"/>
                <a:gd name="T7" fmla="*/ 80 h 94"/>
                <a:gd name="T8" fmla="*/ 54 w 66"/>
                <a:gd name="T9" fmla="*/ 80 h 94"/>
                <a:gd name="T10" fmla="*/ 54 w 66"/>
                <a:gd name="T11" fmla="*/ 50 h 94"/>
                <a:gd name="T12" fmla="*/ 12 w 66"/>
                <a:gd name="T13" fmla="*/ 50 h 94"/>
                <a:gd name="T14" fmla="*/ 12 w 66"/>
                <a:gd name="T15" fmla="*/ 42 h 94"/>
                <a:gd name="T16" fmla="*/ 54 w 66"/>
                <a:gd name="T17" fmla="*/ 42 h 94"/>
                <a:gd name="T18" fmla="*/ 54 w 66"/>
                <a:gd name="T19" fmla="*/ 12 h 94"/>
                <a:gd name="T20" fmla="*/ 66 w 66"/>
                <a:gd name="T2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94">
                  <a:moveTo>
                    <a:pt x="66" y="0"/>
                  </a:moveTo>
                  <a:lnTo>
                    <a:pt x="0" y="0"/>
                  </a:lnTo>
                  <a:lnTo>
                    <a:pt x="0" y="94"/>
                  </a:lnTo>
                  <a:lnTo>
                    <a:pt x="14" y="80"/>
                  </a:lnTo>
                  <a:lnTo>
                    <a:pt x="54" y="80"/>
                  </a:lnTo>
                  <a:lnTo>
                    <a:pt x="54" y="50"/>
                  </a:lnTo>
                  <a:lnTo>
                    <a:pt x="12" y="50"/>
                  </a:lnTo>
                  <a:lnTo>
                    <a:pt x="12" y="42"/>
                  </a:lnTo>
                  <a:lnTo>
                    <a:pt x="54" y="42"/>
                  </a:lnTo>
                  <a:lnTo>
                    <a:pt x="54" y="12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2"/>
            <p:cNvSpPr>
              <a:spLocks/>
            </p:cNvSpPr>
            <p:nvPr/>
          </p:nvSpPr>
          <p:spPr bwMode="auto">
            <a:xfrm>
              <a:off x="1929" y="2179"/>
              <a:ext cx="66" cy="94"/>
            </a:xfrm>
            <a:custGeom>
              <a:avLst/>
              <a:gdLst>
                <a:gd name="T0" fmla="*/ 66 w 66"/>
                <a:gd name="T1" fmla="*/ 0 h 94"/>
                <a:gd name="T2" fmla="*/ 0 w 66"/>
                <a:gd name="T3" fmla="*/ 0 h 94"/>
                <a:gd name="T4" fmla="*/ 0 w 66"/>
                <a:gd name="T5" fmla="*/ 94 h 94"/>
                <a:gd name="T6" fmla="*/ 14 w 66"/>
                <a:gd name="T7" fmla="*/ 80 h 94"/>
                <a:gd name="T8" fmla="*/ 54 w 66"/>
                <a:gd name="T9" fmla="*/ 80 h 94"/>
                <a:gd name="T10" fmla="*/ 54 w 66"/>
                <a:gd name="T11" fmla="*/ 52 h 94"/>
                <a:gd name="T12" fmla="*/ 12 w 66"/>
                <a:gd name="T13" fmla="*/ 52 h 94"/>
                <a:gd name="T14" fmla="*/ 12 w 66"/>
                <a:gd name="T15" fmla="*/ 42 h 94"/>
                <a:gd name="T16" fmla="*/ 54 w 66"/>
                <a:gd name="T17" fmla="*/ 42 h 94"/>
                <a:gd name="T18" fmla="*/ 54 w 66"/>
                <a:gd name="T19" fmla="*/ 12 h 94"/>
                <a:gd name="T20" fmla="*/ 66 w 66"/>
                <a:gd name="T2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94">
                  <a:moveTo>
                    <a:pt x="66" y="0"/>
                  </a:moveTo>
                  <a:lnTo>
                    <a:pt x="0" y="0"/>
                  </a:lnTo>
                  <a:lnTo>
                    <a:pt x="0" y="94"/>
                  </a:lnTo>
                  <a:lnTo>
                    <a:pt x="14" y="80"/>
                  </a:lnTo>
                  <a:lnTo>
                    <a:pt x="54" y="80"/>
                  </a:lnTo>
                  <a:lnTo>
                    <a:pt x="54" y="52"/>
                  </a:lnTo>
                  <a:lnTo>
                    <a:pt x="12" y="52"/>
                  </a:lnTo>
                  <a:lnTo>
                    <a:pt x="12" y="42"/>
                  </a:lnTo>
                  <a:lnTo>
                    <a:pt x="54" y="42"/>
                  </a:lnTo>
                  <a:lnTo>
                    <a:pt x="54" y="12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3"/>
            <p:cNvSpPr>
              <a:spLocks/>
            </p:cNvSpPr>
            <p:nvPr/>
          </p:nvSpPr>
          <p:spPr bwMode="auto">
            <a:xfrm>
              <a:off x="1849" y="2179"/>
              <a:ext cx="66" cy="94"/>
            </a:xfrm>
            <a:custGeom>
              <a:avLst/>
              <a:gdLst>
                <a:gd name="T0" fmla="*/ 66 w 66"/>
                <a:gd name="T1" fmla="*/ 0 h 94"/>
                <a:gd name="T2" fmla="*/ 0 w 66"/>
                <a:gd name="T3" fmla="*/ 0 h 94"/>
                <a:gd name="T4" fmla="*/ 0 w 66"/>
                <a:gd name="T5" fmla="*/ 94 h 94"/>
                <a:gd name="T6" fmla="*/ 14 w 66"/>
                <a:gd name="T7" fmla="*/ 80 h 94"/>
                <a:gd name="T8" fmla="*/ 54 w 66"/>
                <a:gd name="T9" fmla="*/ 80 h 94"/>
                <a:gd name="T10" fmla="*/ 54 w 66"/>
                <a:gd name="T11" fmla="*/ 52 h 94"/>
                <a:gd name="T12" fmla="*/ 12 w 66"/>
                <a:gd name="T13" fmla="*/ 52 h 94"/>
                <a:gd name="T14" fmla="*/ 12 w 66"/>
                <a:gd name="T15" fmla="*/ 42 h 94"/>
                <a:gd name="T16" fmla="*/ 54 w 66"/>
                <a:gd name="T17" fmla="*/ 42 h 94"/>
                <a:gd name="T18" fmla="*/ 54 w 66"/>
                <a:gd name="T19" fmla="*/ 12 h 94"/>
                <a:gd name="T20" fmla="*/ 66 w 66"/>
                <a:gd name="T2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94">
                  <a:moveTo>
                    <a:pt x="66" y="0"/>
                  </a:moveTo>
                  <a:lnTo>
                    <a:pt x="0" y="0"/>
                  </a:lnTo>
                  <a:lnTo>
                    <a:pt x="0" y="94"/>
                  </a:lnTo>
                  <a:lnTo>
                    <a:pt x="14" y="80"/>
                  </a:lnTo>
                  <a:lnTo>
                    <a:pt x="54" y="80"/>
                  </a:lnTo>
                  <a:lnTo>
                    <a:pt x="54" y="52"/>
                  </a:lnTo>
                  <a:lnTo>
                    <a:pt x="12" y="52"/>
                  </a:lnTo>
                  <a:lnTo>
                    <a:pt x="12" y="42"/>
                  </a:lnTo>
                  <a:lnTo>
                    <a:pt x="54" y="42"/>
                  </a:lnTo>
                  <a:lnTo>
                    <a:pt x="54" y="12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4"/>
            <p:cNvSpPr>
              <a:spLocks/>
            </p:cNvSpPr>
            <p:nvPr/>
          </p:nvSpPr>
          <p:spPr bwMode="auto">
            <a:xfrm>
              <a:off x="1743" y="2369"/>
              <a:ext cx="144" cy="100"/>
            </a:xfrm>
            <a:custGeom>
              <a:avLst/>
              <a:gdLst>
                <a:gd name="T0" fmla="*/ 144 w 144"/>
                <a:gd name="T1" fmla="*/ 0 h 100"/>
                <a:gd name="T2" fmla="*/ 108 w 144"/>
                <a:gd name="T3" fmla="*/ 0 h 100"/>
                <a:gd name="T4" fmla="*/ 112 w 144"/>
                <a:gd name="T5" fmla="*/ 6 h 100"/>
                <a:gd name="T6" fmla="*/ 112 w 144"/>
                <a:gd name="T7" fmla="*/ 6 h 100"/>
                <a:gd name="T8" fmla="*/ 112 w 144"/>
                <a:gd name="T9" fmla="*/ 54 h 100"/>
                <a:gd name="T10" fmla="*/ 34 w 144"/>
                <a:gd name="T11" fmla="*/ 0 h 100"/>
                <a:gd name="T12" fmla="*/ 0 w 144"/>
                <a:gd name="T13" fmla="*/ 0 h 100"/>
                <a:gd name="T14" fmla="*/ 4 w 144"/>
                <a:gd name="T15" fmla="*/ 6 h 100"/>
                <a:gd name="T16" fmla="*/ 4 w 144"/>
                <a:gd name="T17" fmla="*/ 92 h 100"/>
                <a:gd name="T18" fmla="*/ 0 w 144"/>
                <a:gd name="T19" fmla="*/ 100 h 100"/>
                <a:gd name="T20" fmla="*/ 38 w 144"/>
                <a:gd name="T21" fmla="*/ 100 h 100"/>
                <a:gd name="T22" fmla="*/ 34 w 144"/>
                <a:gd name="T23" fmla="*/ 92 h 100"/>
                <a:gd name="T24" fmla="*/ 34 w 144"/>
                <a:gd name="T25" fmla="*/ 30 h 100"/>
                <a:gd name="T26" fmla="*/ 112 w 144"/>
                <a:gd name="T27" fmla="*/ 84 h 100"/>
                <a:gd name="T28" fmla="*/ 112 w 144"/>
                <a:gd name="T29" fmla="*/ 92 h 100"/>
                <a:gd name="T30" fmla="*/ 108 w 144"/>
                <a:gd name="T31" fmla="*/ 100 h 100"/>
                <a:gd name="T32" fmla="*/ 144 w 144"/>
                <a:gd name="T33" fmla="*/ 100 h 100"/>
                <a:gd name="T34" fmla="*/ 140 w 144"/>
                <a:gd name="T35" fmla="*/ 92 h 100"/>
                <a:gd name="T36" fmla="*/ 140 w 144"/>
                <a:gd name="T37" fmla="*/ 8 h 100"/>
                <a:gd name="T38" fmla="*/ 144 w 144"/>
                <a:gd name="T3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4" h="100">
                  <a:moveTo>
                    <a:pt x="144" y="0"/>
                  </a:moveTo>
                  <a:lnTo>
                    <a:pt x="108" y="0"/>
                  </a:lnTo>
                  <a:lnTo>
                    <a:pt x="112" y="6"/>
                  </a:lnTo>
                  <a:lnTo>
                    <a:pt x="112" y="6"/>
                  </a:lnTo>
                  <a:lnTo>
                    <a:pt x="112" y="54"/>
                  </a:lnTo>
                  <a:lnTo>
                    <a:pt x="34" y="0"/>
                  </a:lnTo>
                  <a:lnTo>
                    <a:pt x="0" y="0"/>
                  </a:lnTo>
                  <a:lnTo>
                    <a:pt x="4" y="6"/>
                  </a:lnTo>
                  <a:lnTo>
                    <a:pt x="4" y="92"/>
                  </a:lnTo>
                  <a:lnTo>
                    <a:pt x="0" y="100"/>
                  </a:lnTo>
                  <a:lnTo>
                    <a:pt x="38" y="100"/>
                  </a:lnTo>
                  <a:lnTo>
                    <a:pt x="34" y="92"/>
                  </a:lnTo>
                  <a:lnTo>
                    <a:pt x="34" y="30"/>
                  </a:lnTo>
                  <a:lnTo>
                    <a:pt x="112" y="84"/>
                  </a:lnTo>
                  <a:lnTo>
                    <a:pt x="112" y="92"/>
                  </a:lnTo>
                  <a:lnTo>
                    <a:pt x="108" y="100"/>
                  </a:lnTo>
                  <a:lnTo>
                    <a:pt x="144" y="100"/>
                  </a:lnTo>
                  <a:lnTo>
                    <a:pt x="140" y="92"/>
                  </a:lnTo>
                  <a:lnTo>
                    <a:pt x="140" y="8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5"/>
            <p:cNvSpPr>
              <a:spLocks/>
            </p:cNvSpPr>
            <p:nvPr/>
          </p:nvSpPr>
          <p:spPr bwMode="auto">
            <a:xfrm>
              <a:off x="1911" y="2369"/>
              <a:ext cx="36" cy="100"/>
            </a:xfrm>
            <a:custGeom>
              <a:avLst/>
              <a:gdLst>
                <a:gd name="T0" fmla="*/ 36 w 36"/>
                <a:gd name="T1" fmla="*/ 0 h 100"/>
                <a:gd name="T2" fmla="*/ 0 w 36"/>
                <a:gd name="T3" fmla="*/ 0 h 100"/>
                <a:gd name="T4" fmla="*/ 4 w 36"/>
                <a:gd name="T5" fmla="*/ 6 h 100"/>
                <a:gd name="T6" fmla="*/ 4 w 36"/>
                <a:gd name="T7" fmla="*/ 6 h 100"/>
                <a:gd name="T8" fmla="*/ 4 w 36"/>
                <a:gd name="T9" fmla="*/ 92 h 100"/>
                <a:gd name="T10" fmla="*/ 2 w 36"/>
                <a:gd name="T11" fmla="*/ 100 h 100"/>
                <a:gd name="T12" fmla="*/ 36 w 36"/>
                <a:gd name="T13" fmla="*/ 100 h 100"/>
                <a:gd name="T14" fmla="*/ 32 w 36"/>
                <a:gd name="T15" fmla="*/ 92 h 100"/>
                <a:gd name="T16" fmla="*/ 32 w 36"/>
                <a:gd name="T17" fmla="*/ 8 h 100"/>
                <a:gd name="T18" fmla="*/ 36 w 36"/>
                <a:gd name="T1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100">
                  <a:moveTo>
                    <a:pt x="36" y="0"/>
                  </a:moveTo>
                  <a:lnTo>
                    <a:pt x="0" y="0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92"/>
                  </a:lnTo>
                  <a:lnTo>
                    <a:pt x="2" y="100"/>
                  </a:lnTo>
                  <a:lnTo>
                    <a:pt x="36" y="100"/>
                  </a:lnTo>
                  <a:lnTo>
                    <a:pt x="32" y="92"/>
                  </a:lnTo>
                  <a:lnTo>
                    <a:pt x="32" y="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6"/>
            <p:cNvSpPr>
              <a:spLocks/>
            </p:cNvSpPr>
            <p:nvPr/>
          </p:nvSpPr>
          <p:spPr bwMode="auto">
            <a:xfrm>
              <a:off x="1973" y="2369"/>
              <a:ext cx="126" cy="100"/>
            </a:xfrm>
            <a:custGeom>
              <a:avLst/>
              <a:gdLst>
                <a:gd name="T0" fmla="*/ 126 w 126"/>
                <a:gd name="T1" fmla="*/ 0 h 100"/>
                <a:gd name="T2" fmla="*/ 90 w 126"/>
                <a:gd name="T3" fmla="*/ 0 h 100"/>
                <a:gd name="T4" fmla="*/ 92 w 126"/>
                <a:gd name="T5" fmla="*/ 8 h 100"/>
                <a:gd name="T6" fmla="*/ 92 w 126"/>
                <a:gd name="T7" fmla="*/ 76 h 100"/>
                <a:gd name="T8" fmla="*/ 32 w 126"/>
                <a:gd name="T9" fmla="*/ 76 h 100"/>
                <a:gd name="T10" fmla="*/ 32 w 126"/>
                <a:gd name="T11" fmla="*/ 8 h 100"/>
                <a:gd name="T12" fmla="*/ 36 w 126"/>
                <a:gd name="T13" fmla="*/ 0 h 100"/>
                <a:gd name="T14" fmla="*/ 0 w 126"/>
                <a:gd name="T15" fmla="*/ 0 h 100"/>
                <a:gd name="T16" fmla="*/ 2 w 126"/>
                <a:gd name="T17" fmla="*/ 6 h 100"/>
                <a:gd name="T18" fmla="*/ 2 w 126"/>
                <a:gd name="T19" fmla="*/ 82 h 100"/>
                <a:gd name="T20" fmla="*/ 26 w 126"/>
                <a:gd name="T21" fmla="*/ 100 h 100"/>
                <a:gd name="T22" fmla="*/ 98 w 126"/>
                <a:gd name="T23" fmla="*/ 100 h 100"/>
                <a:gd name="T24" fmla="*/ 122 w 126"/>
                <a:gd name="T25" fmla="*/ 82 h 100"/>
                <a:gd name="T26" fmla="*/ 122 w 126"/>
                <a:gd name="T27" fmla="*/ 6 h 100"/>
                <a:gd name="T28" fmla="*/ 126 w 126"/>
                <a:gd name="T2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6" h="100">
                  <a:moveTo>
                    <a:pt x="126" y="0"/>
                  </a:moveTo>
                  <a:lnTo>
                    <a:pt x="90" y="0"/>
                  </a:lnTo>
                  <a:lnTo>
                    <a:pt x="92" y="8"/>
                  </a:lnTo>
                  <a:lnTo>
                    <a:pt x="92" y="76"/>
                  </a:lnTo>
                  <a:lnTo>
                    <a:pt x="32" y="76"/>
                  </a:lnTo>
                  <a:lnTo>
                    <a:pt x="32" y="8"/>
                  </a:lnTo>
                  <a:lnTo>
                    <a:pt x="36" y="0"/>
                  </a:lnTo>
                  <a:lnTo>
                    <a:pt x="0" y="0"/>
                  </a:lnTo>
                  <a:lnTo>
                    <a:pt x="2" y="6"/>
                  </a:lnTo>
                  <a:lnTo>
                    <a:pt x="2" y="82"/>
                  </a:lnTo>
                  <a:lnTo>
                    <a:pt x="26" y="100"/>
                  </a:lnTo>
                  <a:lnTo>
                    <a:pt x="98" y="100"/>
                  </a:lnTo>
                  <a:lnTo>
                    <a:pt x="122" y="82"/>
                  </a:lnTo>
                  <a:lnTo>
                    <a:pt x="122" y="6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7"/>
            <p:cNvSpPr>
              <a:spLocks/>
            </p:cNvSpPr>
            <p:nvPr/>
          </p:nvSpPr>
          <p:spPr bwMode="auto">
            <a:xfrm>
              <a:off x="2347" y="1961"/>
              <a:ext cx="192" cy="194"/>
            </a:xfrm>
            <a:custGeom>
              <a:avLst/>
              <a:gdLst>
                <a:gd name="T0" fmla="*/ 146 w 192"/>
                <a:gd name="T1" fmla="*/ 194 h 194"/>
                <a:gd name="T2" fmla="*/ 40 w 192"/>
                <a:gd name="T3" fmla="*/ 50 h 194"/>
                <a:gd name="T4" fmla="*/ 40 w 192"/>
                <a:gd name="T5" fmla="*/ 154 h 194"/>
                <a:gd name="T6" fmla="*/ 40 w 192"/>
                <a:gd name="T7" fmla="*/ 154 h 194"/>
                <a:gd name="T8" fmla="*/ 40 w 192"/>
                <a:gd name="T9" fmla="*/ 168 h 194"/>
                <a:gd name="T10" fmla="*/ 42 w 192"/>
                <a:gd name="T11" fmla="*/ 174 h 194"/>
                <a:gd name="T12" fmla="*/ 42 w 192"/>
                <a:gd name="T13" fmla="*/ 174 h 194"/>
                <a:gd name="T14" fmla="*/ 48 w 192"/>
                <a:gd name="T15" fmla="*/ 178 h 194"/>
                <a:gd name="T16" fmla="*/ 58 w 192"/>
                <a:gd name="T17" fmla="*/ 180 h 194"/>
                <a:gd name="T18" fmla="*/ 60 w 192"/>
                <a:gd name="T19" fmla="*/ 180 h 194"/>
                <a:gd name="T20" fmla="*/ 60 w 192"/>
                <a:gd name="T21" fmla="*/ 192 h 194"/>
                <a:gd name="T22" fmla="*/ 0 w 192"/>
                <a:gd name="T23" fmla="*/ 192 h 194"/>
                <a:gd name="T24" fmla="*/ 0 w 192"/>
                <a:gd name="T25" fmla="*/ 180 h 194"/>
                <a:gd name="T26" fmla="*/ 2 w 192"/>
                <a:gd name="T27" fmla="*/ 180 h 194"/>
                <a:gd name="T28" fmla="*/ 2 w 192"/>
                <a:gd name="T29" fmla="*/ 180 h 194"/>
                <a:gd name="T30" fmla="*/ 14 w 192"/>
                <a:gd name="T31" fmla="*/ 178 h 194"/>
                <a:gd name="T32" fmla="*/ 18 w 192"/>
                <a:gd name="T33" fmla="*/ 174 h 194"/>
                <a:gd name="T34" fmla="*/ 18 w 192"/>
                <a:gd name="T35" fmla="*/ 174 h 194"/>
                <a:gd name="T36" fmla="*/ 20 w 192"/>
                <a:gd name="T37" fmla="*/ 168 h 194"/>
                <a:gd name="T38" fmla="*/ 20 w 192"/>
                <a:gd name="T39" fmla="*/ 154 h 194"/>
                <a:gd name="T40" fmla="*/ 20 w 192"/>
                <a:gd name="T41" fmla="*/ 38 h 194"/>
                <a:gd name="T42" fmla="*/ 20 w 192"/>
                <a:gd name="T43" fmla="*/ 38 h 194"/>
                <a:gd name="T44" fmla="*/ 20 w 192"/>
                <a:gd name="T45" fmla="*/ 24 h 194"/>
                <a:gd name="T46" fmla="*/ 18 w 192"/>
                <a:gd name="T47" fmla="*/ 16 h 194"/>
                <a:gd name="T48" fmla="*/ 18 w 192"/>
                <a:gd name="T49" fmla="*/ 16 h 194"/>
                <a:gd name="T50" fmla="*/ 14 w 192"/>
                <a:gd name="T51" fmla="*/ 14 h 194"/>
                <a:gd name="T52" fmla="*/ 2 w 192"/>
                <a:gd name="T53" fmla="*/ 12 h 194"/>
                <a:gd name="T54" fmla="*/ 0 w 192"/>
                <a:gd name="T55" fmla="*/ 12 h 194"/>
                <a:gd name="T56" fmla="*/ 0 w 192"/>
                <a:gd name="T57" fmla="*/ 0 h 194"/>
                <a:gd name="T58" fmla="*/ 48 w 192"/>
                <a:gd name="T59" fmla="*/ 0 h 194"/>
                <a:gd name="T60" fmla="*/ 154 w 192"/>
                <a:gd name="T61" fmla="*/ 144 h 194"/>
                <a:gd name="T62" fmla="*/ 154 w 192"/>
                <a:gd name="T63" fmla="*/ 38 h 194"/>
                <a:gd name="T64" fmla="*/ 154 w 192"/>
                <a:gd name="T65" fmla="*/ 38 h 194"/>
                <a:gd name="T66" fmla="*/ 152 w 192"/>
                <a:gd name="T67" fmla="*/ 24 h 194"/>
                <a:gd name="T68" fmla="*/ 150 w 192"/>
                <a:gd name="T69" fmla="*/ 16 h 194"/>
                <a:gd name="T70" fmla="*/ 150 w 192"/>
                <a:gd name="T71" fmla="*/ 16 h 194"/>
                <a:gd name="T72" fmla="*/ 146 w 192"/>
                <a:gd name="T73" fmla="*/ 14 h 194"/>
                <a:gd name="T74" fmla="*/ 134 w 192"/>
                <a:gd name="T75" fmla="*/ 12 h 194"/>
                <a:gd name="T76" fmla="*/ 132 w 192"/>
                <a:gd name="T77" fmla="*/ 12 h 194"/>
                <a:gd name="T78" fmla="*/ 132 w 192"/>
                <a:gd name="T79" fmla="*/ 0 h 194"/>
                <a:gd name="T80" fmla="*/ 192 w 192"/>
                <a:gd name="T81" fmla="*/ 0 h 194"/>
                <a:gd name="T82" fmla="*/ 192 w 192"/>
                <a:gd name="T83" fmla="*/ 12 h 194"/>
                <a:gd name="T84" fmla="*/ 190 w 192"/>
                <a:gd name="T85" fmla="*/ 12 h 194"/>
                <a:gd name="T86" fmla="*/ 190 w 192"/>
                <a:gd name="T87" fmla="*/ 12 h 194"/>
                <a:gd name="T88" fmla="*/ 180 w 192"/>
                <a:gd name="T89" fmla="*/ 14 h 194"/>
                <a:gd name="T90" fmla="*/ 174 w 192"/>
                <a:gd name="T91" fmla="*/ 16 h 194"/>
                <a:gd name="T92" fmla="*/ 174 w 192"/>
                <a:gd name="T93" fmla="*/ 16 h 194"/>
                <a:gd name="T94" fmla="*/ 172 w 192"/>
                <a:gd name="T95" fmla="*/ 24 h 194"/>
                <a:gd name="T96" fmla="*/ 172 w 192"/>
                <a:gd name="T97" fmla="*/ 38 h 194"/>
                <a:gd name="T98" fmla="*/ 172 w 192"/>
                <a:gd name="T99" fmla="*/ 194 h 194"/>
                <a:gd name="T100" fmla="*/ 146 w 192"/>
                <a:gd name="T101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2" h="194">
                  <a:moveTo>
                    <a:pt x="146" y="194"/>
                  </a:moveTo>
                  <a:lnTo>
                    <a:pt x="40" y="50"/>
                  </a:lnTo>
                  <a:lnTo>
                    <a:pt x="40" y="154"/>
                  </a:lnTo>
                  <a:lnTo>
                    <a:pt x="40" y="154"/>
                  </a:lnTo>
                  <a:lnTo>
                    <a:pt x="40" y="168"/>
                  </a:lnTo>
                  <a:lnTo>
                    <a:pt x="42" y="174"/>
                  </a:lnTo>
                  <a:lnTo>
                    <a:pt x="42" y="174"/>
                  </a:lnTo>
                  <a:lnTo>
                    <a:pt x="48" y="178"/>
                  </a:lnTo>
                  <a:lnTo>
                    <a:pt x="58" y="180"/>
                  </a:lnTo>
                  <a:lnTo>
                    <a:pt x="60" y="180"/>
                  </a:lnTo>
                  <a:lnTo>
                    <a:pt x="60" y="192"/>
                  </a:lnTo>
                  <a:lnTo>
                    <a:pt x="0" y="192"/>
                  </a:lnTo>
                  <a:lnTo>
                    <a:pt x="0" y="180"/>
                  </a:lnTo>
                  <a:lnTo>
                    <a:pt x="2" y="180"/>
                  </a:lnTo>
                  <a:lnTo>
                    <a:pt x="2" y="180"/>
                  </a:lnTo>
                  <a:lnTo>
                    <a:pt x="14" y="178"/>
                  </a:lnTo>
                  <a:lnTo>
                    <a:pt x="18" y="174"/>
                  </a:lnTo>
                  <a:lnTo>
                    <a:pt x="18" y="174"/>
                  </a:lnTo>
                  <a:lnTo>
                    <a:pt x="20" y="168"/>
                  </a:lnTo>
                  <a:lnTo>
                    <a:pt x="20" y="154"/>
                  </a:lnTo>
                  <a:lnTo>
                    <a:pt x="20" y="38"/>
                  </a:lnTo>
                  <a:lnTo>
                    <a:pt x="20" y="38"/>
                  </a:lnTo>
                  <a:lnTo>
                    <a:pt x="20" y="24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4" y="14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8" y="0"/>
                  </a:lnTo>
                  <a:lnTo>
                    <a:pt x="154" y="144"/>
                  </a:lnTo>
                  <a:lnTo>
                    <a:pt x="154" y="38"/>
                  </a:lnTo>
                  <a:lnTo>
                    <a:pt x="154" y="38"/>
                  </a:lnTo>
                  <a:lnTo>
                    <a:pt x="152" y="24"/>
                  </a:lnTo>
                  <a:lnTo>
                    <a:pt x="150" y="16"/>
                  </a:lnTo>
                  <a:lnTo>
                    <a:pt x="150" y="16"/>
                  </a:lnTo>
                  <a:lnTo>
                    <a:pt x="146" y="14"/>
                  </a:lnTo>
                  <a:lnTo>
                    <a:pt x="134" y="12"/>
                  </a:lnTo>
                  <a:lnTo>
                    <a:pt x="132" y="12"/>
                  </a:lnTo>
                  <a:lnTo>
                    <a:pt x="132" y="0"/>
                  </a:lnTo>
                  <a:lnTo>
                    <a:pt x="192" y="0"/>
                  </a:lnTo>
                  <a:lnTo>
                    <a:pt x="192" y="12"/>
                  </a:lnTo>
                  <a:lnTo>
                    <a:pt x="190" y="12"/>
                  </a:lnTo>
                  <a:lnTo>
                    <a:pt x="190" y="12"/>
                  </a:lnTo>
                  <a:lnTo>
                    <a:pt x="180" y="14"/>
                  </a:lnTo>
                  <a:lnTo>
                    <a:pt x="174" y="16"/>
                  </a:lnTo>
                  <a:lnTo>
                    <a:pt x="174" y="16"/>
                  </a:lnTo>
                  <a:lnTo>
                    <a:pt x="172" y="24"/>
                  </a:lnTo>
                  <a:lnTo>
                    <a:pt x="172" y="38"/>
                  </a:lnTo>
                  <a:lnTo>
                    <a:pt x="172" y="194"/>
                  </a:lnTo>
                  <a:lnTo>
                    <a:pt x="146" y="1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8"/>
            <p:cNvSpPr>
              <a:spLocks noEditPoints="1"/>
            </p:cNvSpPr>
            <p:nvPr/>
          </p:nvSpPr>
          <p:spPr bwMode="auto">
            <a:xfrm>
              <a:off x="2545" y="2007"/>
              <a:ext cx="146" cy="148"/>
            </a:xfrm>
            <a:custGeom>
              <a:avLst/>
              <a:gdLst>
                <a:gd name="T0" fmla="*/ 74 w 146"/>
                <a:gd name="T1" fmla="*/ 148 h 148"/>
                <a:gd name="T2" fmla="*/ 42 w 146"/>
                <a:gd name="T3" fmla="*/ 144 h 148"/>
                <a:gd name="T4" fmla="*/ 20 w 146"/>
                <a:gd name="T5" fmla="*/ 128 h 148"/>
                <a:gd name="T6" fmla="*/ 10 w 146"/>
                <a:gd name="T7" fmla="*/ 118 h 148"/>
                <a:gd name="T8" fmla="*/ 0 w 146"/>
                <a:gd name="T9" fmla="*/ 90 h 148"/>
                <a:gd name="T10" fmla="*/ 0 w 146"/>
                <a:gd name="T11" fmla="*/ 74 h 148"/>
                <a:gd name="T12" fmla="*/ 4 w 146"/>
                <a:gd name="T13" fmla="*/ 44 h 148"/>
                <a:gd name="T14" fmla="*/ 20 w 146"/>
                <a:gd name="T15" fmla="*/ 20 h 148"/>
                <a:gd name="T16" fmla="*/ 30 w 146"/>
                <a:gd name="T17" fmla="*/ 12 h 148"/>
                <a:gd name="T18" fmla="*/ 58 w 146"/>
                <a:gd name="T19" fmla="*/ 2 h 148"/>
                <a:gd name="T20" fmla="*/ 74 w 146"/>
                <a:gd name="T21" fmla="*/ 0 h 148"/>
                <a:gd name="T22" fmla="*/ 104 w 146"/>
                <a:gd name="T23" fmla="*/ 6 h 148"/>
                <a:gd name="T24" fmla="*/ 128 w 146"/>
                <a:gd name="T25" fmla="*/ 20 h 148"/>
                <a:gd name="T26" fmla="*/ 136 w 146"/>
                <a:gd name="T27" fmla="*/ 32 h 148"/>
                <a:gd name="T28" fmla="*/ 146 w 146"/>
                <a:gd name="T29" fmla="*/ 58 h 148"/>
                <a:gd name="T30" fmla="*/ 146 w 146"/>
                <a:gd name="T31" fmla="*/ 74 h 148"/>
                <a:gd name="T32" fmla="*/ 142 w 146"/>
                <a:gd name="T33" fmla="*/ 106 h 148"/>
                <a:gd name="T34" fmla="*/ 128 w 146"/>
                <a:gd name="T35" fmla="*/ 128 h 148"/>
                <a:gd name="T36" fmla="*/ 116 w 146"/>
                <a:gd name="T37" fmla="*/ 138 h 148"/>
                <a:gd name="T38" fmla="*/ 90 w 146"/>
                <a:gd name="T39" fmla="*/ 148 h 148"/>
                <a:gd name="T40" fmla="*/ 74 w 146"/>
                <a:gd name="T41" fmla="*/ 148 h 148"/>
                <a:gd name="T42" fmla="*/ 74 w 146"/>
                <a:gd name="T43" fmla="*/ 134 h 148"/>
                <a:gd name="T44" fmla="*/ 88 w 146"/>
                <a:gd name="T45" fmla="*/ 132 h 148"/>
                <a:gd name="T46" fmla="*/ 96 w 146"/>
                <a:gd name="T47" fmla="*/ 120 h 148"/>
                <a:gd name="T48" fmla="*/ 100 w 146"/>
                <a:gd name="T49" fmla="*/ 112 h 148"/>
                <a:gd name="T50" fmla="*/ 104 w 146"/>
                <a:gd name="T51" fmla="*/ 74 h 148"/>
                <a:gd name="T52" fmla="*/ 102 w 146"/>
                <a:gd name="T53" fmla="*/ 48 h 148"/>
                <a:gd name="T54" fmla="*/ 96 w 146"/>
                <a:gd name="T55" fmla="*/ 30 h 148"/>
                <a:gd name="T56" fmla="*/ 92 w 146"/>
                <a:gd name="T57" fmla="*/ 22 h 148"/>
                <a:gd name="T58" fmla="*/ 80 w 146"/>
                <a:gd name="T59" fmla="*/ 14 h 148"/>
                <a:gd name="T60" fmla="*/ 74 w 146"/>
                <a:gd name="T61" fmla="*/ 14 h 148"/>
                <a:gd name="T62" fmla="*/ 60 w 146"/>
                <a:gd name="T63" fmla="*/ 18 h 148"/>
                <a:gd name="T64" fmla="*/ 50 w 146"/>
                <a:gd name="T65" fmla="*/ 30 h 148"/>
                <a:gd name="T66" fmla="*/ 46 w 146"/>
                <a:gd name="T67" fmla="*/ 38 h 148"/>
                <a:gd name="T68" fmla="*/ 42 w 146"/>
                <a:gd name="T69" fmla="*/ 74 h 148"/>
                <a:gd name="T70" fmla="*/ 44 w 146"/>
                <a:gd name="T71" fmla="*/ 100 h 148"/>
                <a:gd name="T72" fmla="*/ 50 w 146"/>
                <a:gd name="T73" fmla="*/ 120 h 148"/>
                <a:gd name="T74" fmla="*/ 54 w 146"/>
                <a:gd name="T75" fmla="*/ 126 h 148"/>
                <a:gd name="T76" fmla="*/ 66 w 146"/>
                <a:gd name="T77" fmla="*/ 134 h 148"/>
                <a:gd name="T78" fmla="*/ 74 w 146"/>
                <a:gd name="T79" fmla="*/ 1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6" h="148">
                  <a:moveTo>
                    <a:pt x="74" y="148"/>
                  </a:moveTo>
                  <a:lnTo>
                    <a:pt x="74" y="148"/>
                  </a:lnTo>
                  <a:lnTo>
                    <a:pt x="58" y="148"/>
                  </a:lnTo>
                  <a:lnTo>
                    <a:pt x="42" y="144"/>
                  </a:lnTo>
                  <a:lnTo>
                    <a:pt x="30" y="138"/>
                  </a:lnTo>
                  <a:lnTo>
                    <a:pt x="20" y="128"/>
                  </a:lnTo>
                  <a:lnTo>
                    <a:pt x="20" y="128"/>
                  </a:lnTo>
                  <a:lnTo>
                    <a:pt x="10" y="118"/>
                  </a:lnTo>
                  <a:lnTo>
                    <a:pt x="4" y="106"/>
                  </a:lnTo>
                  <a:lnTo>
                    <a:pt x="0" y="9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58"/>
                  </a:lnTo>
                  <a:lnTo>
                    <a:pt x="4" y="44"/>
                  </a:lnTo>
                  <a:lnTo>
                    <a:pt x="10" y="32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30" y="12"/>
                  </a:lnTo>
                  <a:lnTo>
                    <a:pt x="42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90" y="2"/>
                  </a:lnTo>
                  <a:lnTo>
                    <a:pt x="104" y="6"/>
                  </a:lnTo>
                  <a:lnTo>
                    <a:pt x="116" y="12"/>
                  </a:lnTo>
                  <a:lnTo>
                    <a:pt x="128" y="20"/>
                  </a:lnTo>
                  <a:lnTo>
                    <a:pt x="128" y="20"/>
                  </a:lnTo>
                  <a:lnTo>
                    <a:pt x="136" y="32"/>
                  </a:lnTo>
                  <a:lnTo>
                    <a:pt x="142" y="44"/>
                  </a:lnTo>
                  <a:lnTo>
                    <a:pt x="146" y="58"/>
                  </a:lnTo>
                  <a:lnTo>
                    <a:pt x="146" y="74"/>
                  </a:lnTo>
                  <a:lnTo>
                    <a:pt x="146" y="74"/>
                  </a:lnTo>
                  <a:lnTo>
                    <a:pt x="146" y="90"/>
                  </a:lnTo>
                  <a:lnTo>
                    <a:pt x="142" y="106"/>
                  </a:lnTo>
                  <a:lnTo>
                    <a:pt x="136" y="118"/>
                  </a:lnTo>
                  <a:lnTo>
                    <a:pt x="128" y="128"/>
                  </a:lnTo>
                  <a:lnTo>
                    <a:pt x="128" y="128"/>
                  </a:lnTo>
                  <a:lnTo>
                    <a:pt x="116" y="138"/>
                  </a:lnTo>
                  <a:lnTo>
                    <a:pt x="104" y="144"/>
                  </a:lnTo>
                  <a:lnTo>
                    <a:pt x="90" y="148"/>
                  </a:lnTo>
                  <a:lnTo>
                    <a:pt x="74" y="148"/>
                  </a:lnTo>
                  <a:lnTo>
                    <a:pt x="74" y="148"/>
                  </a:lnTo>
                  <a:close/>
                  <a:moveTo>
                    <a:pt x="74" y="134"/>
                  </a:moveTo>
                  <a:lnTo>
                    <a:pt x="74" y="134"/>
                  </a:lnTo>
                  <a:lnTo>
                    <a:pt x="80" y="134"/>
                  </a:lnTo>
                  <a:lnTo>
                    <a:pt x="88" y="132"/>
                  </a:lnTo>
                  <a:lnTo>
                    <a:pt x="92" y="126"/>
                  </a:lnTo>
                  <a:lnTo>
                    <a:pt x="96" y="120"/>
                  </a:lnTo>
                  <a:lnTo>
                    <a:pt x="96" y="120"/>
                  </a:lnTo>
                  <a:lnTo>
                    <a:pt x="100" y="112"/>
                  </a:lnTo>
                  <a:lnTo>
                    <a:pt x="102" y="100"/>
                  </a:lnTo>
                  <a:lnTo>
                    <a:pt x="104" y="74"/>
                  </a:lnTo>
                  <a:lnTo>
                    <a:pt x="104" y="74"/>
                  </a:lnTo>
                  <a:lnTo>
                    <a:pt x="102" y="48"/>
                  </a:lnTo>
                  <a:lnTo>
                    <a:pt x="100" y="38"/>
                  </a:lnTo>
                  <a:lnTo>
                    <a:pt x="96" y="30"/>
                  </a:lnTo>
                  <a:lnTo>
                    <a:pt x="96" y="30"/>
                  </a:lnTo>
                  <a:lnTo>
                    <a:pt x="92" y="22"/>
                  </a:lnTo>
                  <a:lnTo>
                    <a:pt x="88" y="18"/>
                  </a:lnTo>
                  <a:lnTo>
                    <a:pt x="80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66" y="14"/>
                  </a:lnTo>
                  <a:lnTo>
                    <a:pt x="60" y="18"/>
                  </a:lnTo>
                  <a:lnTo>
                    <a:pt x="54" y="22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46" y="38"/>
                  </a:lnTo>
                  <a:lnTo>
                    <a:pt x="44" y="48"/>
                  </a:lnTo>
                  <a:lnTo>
                    <a:pt x="42" y="74"/>
                  </a:lnTo>
                  <a:lnTo>
                    <a:pt x="42" y="74"/>
                  </a:lnTo>
                  <a:lnTo>
                    <a:pt x="44" y="100"/>
                  </a:lnTo>
                  <a:lnTo>
                    <a:pt x="46" y="112"/>
                  </a:lnTo>
                  <a:lnTo>
                    <a:pt x="50" y="120"/>
                  </a:lnTo>
                  <a:lnTo>
                    <a:pt x="50" y="120"/>
                  </a:lnTo>
                  <a:lnTo>
                    <a:pt x="54" y="126"/>
                  </a:lnTo>
                  <a:lnTo>
                    <a:pt x="60" y="132"/>
                  </a:lnTo>
                  <a:lnTo>
                    <a:pt x="66" y="134"/>
                  </a:lnTo>
                  <a:lnTo>
                    <a:pt x="74" y="134"/>
                  </a:lnTo>
                  <a:lnTo>
                    <a:pt x="74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9"/>
            <p:cNvSpPr>
              <a:spLocks/>
            </p:cNvSpPr>
            <p:nvPr/>
          </p:nvSpPr>
          <p:spPr bwMode="auto">
            <a:xfrm>
              <a:off x="2699" y="2007"/>
              <a:ext cx="110" cy="146"/>
            </a:xfrm>
            <a:custGeom>
              <a:avLst/>
              <a:gdLst>
                <a:gd name="T0" fmla="*/ 58 w 110"/>
                <a:gd name="T1" fmla="*/ 44 h 146"/>
                <a:gd name="T2" fmla="*/ 58 w 110"/>
                <a:gd name="T3" fmla="*/ 108 h 146"/>
                <a:gd name="T4" fmla="*/ 58 w 110"/>
                <a:gd name="T5" fmla="*/ 108 h 146"/>
                <a:gd name="T6" fmla="*/ 58 w 110"/>
                <a:gd name="T7" fmla="*/ 122 h 146"/>
                <a:gd name="T8" fmla="*/ 62 w 110"/>
                <a:gd name="T9" fmla="*/ 128 h 146"/>
                <a:gd name="T10" fmla="*/ 62 w 110"/>
                <a:gd name="T11" fmla="*/ 128 h 146"/>
                <a:gd name="T12" fmla="*/ 68 w 110"/>
                <a:gd name="T13" fmla="*/ 132 h 146"/>
                <a:gd name="T14" fmla="*/ 80 w 110"/>
                <a:gd name="T15" fmla="*/ 134 h 146"/>
                <a:gd name="T16" fmla="*/ 82 w 110"/>
                <a:gd name="T17" fmla="*/ 134 h 146"/>
                <a:gd name="T18" fmla="*/ 82 w 110"/>
                <a:gd name="T19" fmla="*/ 146 h 146"/>
                <a:gd name="T20" fmla="*/ 0 w 110"/>
                <a:gd name="T21" fmla="*/ 146 h 146"/>
                <a:gd name="T22" fmla="*/ 0 w 110"/>
                <a:gd name="T23" fmla="*/ 134 h 146"/>
                <a:gd name="T24" fmla="*/ 2 w 110"/>
                <a:gd name="T25" fmla="*/ 134 h 146"/>
                <a:gd name="T26" fmla="*/ 2 w 110"/>
                <a:gd name="T27" fmla="*/ 134 h 146"/>
                <a:gd name="T28" fmla="*/ 12 w 110"/>
                <a:gd name="T29" fmla="*/ 132 h 146"/>
                <a:gd name="T30" fmla="*/ 18 w 110"/>
                <a:gd name="T31" fmla="*/ 128 h 146"/>
                <a:gd name="T32" fmla="*/ 18 w 110"/>
                <a:gd name="T33" fmla="*/ 128 h 146"/>
                <a:gd name="T34" fmla="*/ 20 w 110"/>
                <a:gd name="T35" fmla="*/ 122 h 146"/>
                <a:gd name="T36" fmla="*/ 20 w 110"/>
                <a:gd name="T37" fmla="*/ 108 h 146"/>
                <a:gd name="T38" fmla="*/ 20 w 110"/>
                <a:gd name="T39" fmla="*/ 42 h 146"/>
                <a:gd name="T40" fmla="*/ 20 w 110"/>
                <a:gd name="T41" fmla="*/ 42 h 146"/>
                <a:gd name="T42" fmla="*/ 20 w 110"/>
                <a:gd name="T43" fmla="*/ 28 h 146"/>
                <a:gd name="T44" fmla="*/ 18 w 110"/>
                <a:gd name="T45" fmla="*/ 20 h 146"/>
                <a:gd name="T46" fmla="*/ 18 w 110"/>
                <a:gd name="T47" fmla="*/ 20 h 146"/>
                <a:gd name="T48" fmla="*/ 12 w 110"/>
                <a:gd name="T49" fmla="*/ 18 h 146"/>
                <a:gd name="T50" fmla="*/ 2 w 110"/>
                <a:gd name="T51" fmla="*/ 16 h 146"/>
                <a:gd name="T52" fmla="*/ 0 w 110"/>
                <a:gd name="T53" fmla="*/ 16 h 146"/>
                <a:gd name="T54" fmla="*/ 0 w 110"/>
                <a:gd name="T55" fmla="*/ 4 h 146"/>
                <a:gd name="T56" fmla="*/ 58 w 110"/>
                <a:gd name="T57" fmla="*/ 4 h 146"/>
                <a:gd name="T58" fmla="*/ 58 w 110"/>
                <a:gd name="T59" fmla="*/ 30 h 146"/>
                <a:gd name="T60" fmla="*/ 58 w 110"/>
                <a:gd name="T61" fmla="*/ 30 h 146"/>
                <a:gd name="T62" fmla="*/ 68 w 110"/>
                <a:gd name="T63" fmla="*/ 18 h 146"/>
                <a:gd name="T64" fmla="*/ 78 w 110"/>
                <a:gd name="T65" fmla="*/ 8 h 146"/>
                <a:gd name="T66" fmla="*/ 90 w 110"/>
                <a:gd name="T67" fmla="*/ 2 h 146"/>
                <a:gd name="T68" fmla="*/ 104 w 110"/>
                <a:gd name="T69" fmla="*/ 0 h 146"/>
                <a:gd name="T70" fmla="*/ 104 w 110"/>
                <a:gd name="T71" fmla="*/ 0 h 146"/>
                <a:gd name="T72" fmla="*/ 110 w 110"/>
                <a:gd name="T73" fmla="*/ 2 h 146"/>
                <a:gd name="T74" fmla="*/ 110 w 110"/>
                <a:gd name="T75" fmla="*/ 46 h 146"/>
                <a:gd name="T76" fmla="*/ 94 w 110"/>
                <a:gd name="T77" fmla="*/ 46 h 146"/>
                <a:gd name="T78" fmla="*/ 94 w 110"/>
                <a:gd name="T79" fmla="*/ 44 h 146"/>
                <a:gd name="T80" fmla="*/ 94 w 110"/>
                <a:gd name="T81" fmla="*/ 44 h 146"/>
                <a:gd name="T82" fmla="*/ 92 w 110"/>
                <a:gd name="T83" fmla="*/ 28 h 146"/>
                <a:gd name="T84" fmla="*/ 92 w 110"/>
                <a:gd name="T85" fmla="*/ 28 h 146"/>
                <a:gd name="T86" fmla="*/ 90 w 110"/>
                <a:gd name="T87" fmla="*/ 26 h 146"/>
                <a:gd name="T88" fmla="*/ 84 w 110"/>
                <a:gd name="T89" fmla="*/ 26 h 146"/>
                <a:gd name="T90" fmla="*/ 84 w 110"/>
                <a:gd name="T91" fmla="*/ 26 h 146"/>
                <a:gd name="T92" fmla="*/ 78 w 110"/>
                <a:gd name="T93" fmla="*/ 28 h 146"/>
                <a:gd name="T94" fmla="*/ 70 w 110"/>
                <a:gd name="T95" fmla="*/ 30 h 146"/>
                <a:gd name="T96" fmla="*/ 64 w 110"/>
                <a:gd name="T97" fmla="*/ 36 h 146"/>
                <a:gd name="T98" fmla="*/ 58 w 110"/>
                <a:gd name="T99" fmla="*/ 44 h 146"/>
                <a:gd name="T100" fmla="*/ 58 w 110"/>
                <a:gd name="T101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0" h="146">
                  <a:moveTo>
                    <a:pt x="58" y="44"/>
                  </a:moveTo>
                  <a:lnTo>
                    <a:pt x="58" y="108"/>
                  </a:lnTo>
                  <a:lnTo>
                    <a:pt x="58" y="108"/>
                  </a:lnTo>
                  <a:lnTo>
                    <a:pt x="58" y="122"/>
                  </a:lnTo>
                  <a:lnTo>
                    <a:pt x="62" y="128"/>
                  </a:lnTo>
                  <a:lnTo>
                    <a:pt x="62" y="128"/>
                  </a:lnTo>
                  <a:lnTo>
                    <a:pt x="68" y="132"/>
                  </a:lnTo>
                  <a:lnTo>
                    <a:pt x="80" y="134"/>
                  </a:lnTo>
                  <a:lnTo>
                    <a:pt x="82" y="134"/>
                  </a:lnTo>
                  <a:lnTo>
                    <a:pt x="82" y="146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12" y="132"/>
                  </a:lnTo>
                  <a:lnTo>
                    <a:pt x="18" y="128"/>
                  </a:lnTo>
                  <a:lnTo>
                    <a:pt x="18" y="128"/>
                  </a:lnTo>
                  <a:lnTo>
                    <a:pt x="20" y="122"/>
                  </a:lnTo>
                  <a:lnTo>
                    <a:pt x="20" y="108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0" y="28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12" y="18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4"/>
                  </a:lnTo>
                  <a:lnTo>
                    <a:pt x="58" y="4"/>
                  </a:lnTo>
                  <a:lnTo>
                    <a:pt x="58" y="30"/>
                  </a:lnTo>
                  <a:lnTo>
                    <a:pt x="58" y="30"/>
                  </a:lnTo>
                  <a:lnTo>
                    <a:pt x="68" y="18"/>
                  </a:lnTo>
                  <a:lnTo>
                    <a:pt x="78" y="8"/>
                  </a:lnTo>
                  <a:lnTo>
                    <a:pt x="90" y="2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10" y="2"/>
                  </a:lnTo>
                  <a:lnTo>
                    <a:pt x="110" y="46"/>
                  </a:lnTo>
                  <a:lnTo>
                    <a:pt x="94" y="46"/>
                  </a:lnTo>
                  <a:lnTo>
                    <a:pt x="94" y="44"/>
                  </a:lnTo>
                  <a:lnTo>
                    <a:pt x="94" y="44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90" y="26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78" y="28"/>
                  </a:lnTo>
                  <a:lnTo>
                    <a:pt x="70" y="30"/>
                  </a:lnTo>
                  <a:lnTo>
                    <a:pt x="64" y="36"/>
                  </a:lnTo>
                  <a:lnTo>
                    <a:pt x="58" y="44"/>
                  </a:lnTo>
                  <a:lnTo>
                    <a:pt x="58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0"/>
            <p:cNvSpPr>
              <a:spLocks/>
            </p:cNvSpPr>
            <p:nvPr/>
          </p:nvSpPr>
          <p:spPr bwMode="auto">
            <a:xfrm>
              <a:off x="2829" y="1981"/>
              <a:ext cx="88" cy="174"/>
            </a:xfrm>
            <a:custGeom>
              <a:avLst/>
              <a:gdLst>
                <a:gd name="T0" fmla="*/ 88 w 88"/>
                <a:gd name="T1" fmla="*/ 170 h 174"/>
                <a:gd name="T2" fmla="*/ 88 w 88"/>
                <a:gd name="T3" fmla="*/ 170 h 174"/>
                <a:gd name="T4" fmla="*/ 78 w 88"/>
                <a:gd name="T5" fmla="*/ 174 h 174"/>
                <a:gd name="T6" fmla="*/ 66 w 88"/>
                <a:gd name="T7" fmla="*/ 174 h 174"/>
                <a:gd name="T8" fmla="*/ 66 w 88"/>
                <a:gd name="T9" fmla="*/ 174 h 174"/>
                <a:gd name="T10" fmla="*/ 54 w 88"/>
                <a:gd name="T11" fmla="*/ 174 h 174"/>
                <a:gd name="T12" fmla="*/ 44 w 88"/>
                <a:gd name="T13" fmla="*/ 172 h 174"/>
                <a:gd name="T14" fmla="*/ 36 w 88"/>
                <a:gd name="T15" fmla="*/ 168 h 174"/>
                <a:gd name="T16" fmla="*/ 30 w 88"/>
                <a:gd name="T17" fmla="*/ 162 h 174"/>
                <a:gd name="T18" fmla="*/ 30 w 88"/>
                <a:gd name="T19" fmla="*/ 162 h 174"/>
                <a:gd name="T20" fmla="*/ 24 w 88"/>
                <a:gd name="T21" fmla="*/ 156 h 174"/>
                <a:gd name="T22" fmla="*/ 20 w 88"/>
                <a:gd name="T23" fmla="*/ 148 h 174"/>
                <a:gd name="T24" fmla="*/ 18 w 88"/>
                <a:gd name="T25" fmla="*/ 138 h 174"/>
                <a:gd name="T26" fmla="*/ 18 w 88"/>
                <a:gd name="T27" fmla="*/ 128 h 174"/>
                <a:gd name="T28" fmla="*/ 18 w 88"/>
                <a:gd name="T29" fmla="*/ 42 h 174"/>
                <a:gd name="T30" fmla="*/ 0 w 88"/>
                <a:gd name="T31" fmla="*/ 42 h 174"/>
                <a:gd name="T32" fmla="*/ 0 w 88"/>
                <a:gd name="T33" fmla="*/ 30 h 174"/>
                <a:gd name="T34" fmla="*/ 18 w 88"/>
                <a:gd name="T35" fmla="*/ 30 h 174"/>
                <a:gd name="T36" fmla="*/ 18 w 88"/>
                <a:gd name="T37" fmla="*/ 6 h 174"/>
                <a:gd name="T38" fmla="*/ 56 w 88"/>
                <a:gd name="T39" fmla="*/ 0 h 174"/>
                <a:gd name="T40" fmla="*/ 56 w 88"/>
                <a:gd name="T41" fmla="*/ 30 h 174"/>
                <a:gd name="T42" fmla="*/ 88 w 88"/>
                <a:gd name="T43" fmla="*/ 30 h 174"/>
                <a:gd name="T44" fmla="*/ 88 w 88"/>
                <a:gd name="T45" fmla="*/ 42 h 174"/>
                <a:gd name="T46" fmla="*/ 56 w 88"/>
                <a:gd name="T47" fmla="*/ 42 h 174"/>
                <a:gd name="T48" fmla="*/ 56 w 88"/>
                <a:gd name="T49" fmla="*/ 128 h 174"/>
                <a:gd name="T50" fmla="*/ 56 w 88"/>
                <a:gd name="T51" fmla="*/ 128 h 174"/>
                <a:gd name="T52" fmla="*/ 56 w 88"/>
                <a:gd name="T53" fmla="*/ 144 h 174"/>
                <a:gd name="T54" fmla="*/ 60 w 88"/>
                <a:gd name="T55" fmla="*/ 154 h 174"/>
                <a:gd name="T56" fmla="*/ 60 w 88"/>
                <a:gd name="T57" fmla="*/ 154 h 174"/>
                <a:gd name="T58" fmla="*/ 62 w 88"/>
                <a:gd name="T59" fmla="*/ 156 h 174"/>
                <a:gd name="T60" fmla="*/ 66 w 88"/>
                <a:gd name="T61" fmla="*/ 158 h 174"/>
                <a:gd name="T62" fmla="*/ 76 w 88"/>
                <a:gd name="T63" fmla="*/ 160 h 174"/>
                <a:gd name="T64" fmla="*/ 76 w 88"/>
                <a:gd name="T65" fmla="*/ 160 h 174"/>
                <a:gd name="T66" fmla="*/ 82 w 88"/>
                <a:gd name="T67" fmla="*/ 158 h 174"/>
                <a:gd name="T68" fmla="*/ 88 w 88"/>
                <a:gd name="T69" fmla="*/ 156 h 174"/>
                <a:gd name="T70" fmla="*/ 88 w 88"/>
                <a:gd name="T71" fmla="*/ 17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8" h="174">
                  <a:moveTo>
                    <a:pt x="88" y="170"/>
                  </a:moveTo>
                  <a:lnTo>
                    <a:pt x="88" y="170"/>
                  </a:lnTo>
                  <a:lnTo>
                    <a:pt x="78" y="174"/>
                  </a:lnTo>
                  <a:lnTo>
                    <a:pt x="66" y="174"/>
                  </a:lnTo>
                  <a:lnTo>
                    <a:pt x="66" y="174"/>
                  </a:lnTo>
                  <a:lnTo>
                    <a:pt x="54" y="174"/>
                  </a:lnTo>
                  <a:lnTo>
                    <a:pt x="44" y="172"/>
                  </a:lnTo>
                  <a:lnTo>
                    <a:pt x="36" y="168"/>
                  </a:lnTo>
                  <a:lnTo>
                    <a:pt x="30" y="162"/>
                  </a:lnTo>
                  <a:lnTo>
                    <a:pt x="30" y="162"/>
                  </a:lnTo>
                  <a:lnTo>
                    <a:pt x="24" y="156"/>
                  </a:lnTo>
                  <a:lnTo>
                    <a:pt x="20" y="148"/>
                  </a:lnTo>
                  <a:lnTo>
                    <a:pt x="18" y="138"/>
                  </a:lnTo>
                  <a:lnTo>
                    <a:pt x="18" y="128"/>
                  </a:lnTo>
                  <a:lnTo>
                    <a:pt x="18" y="42"/>
                  </a:lnTo>
                  <a:lnTo>
                    <a:pt x="0" y="42"/>
                  </a:lnTo>
                  <a:lnTo>
                    <a:pt x="0" y="30"/>
                  </a:lnTo>
                  <a:lnTo>
                    <a:pt x="18" y="30"/>
                  </a:lnTo>
                  <a:lnTo>
                    <a:pt x="18" y="6"/>
                  </a:lnTo>
                  <a:lnTo>
                    <a:pt x="56" y="0"/>
                  </a:lnTo>
                  <a:lnTo>
                    <a:pt x="56" y="30"/>
                  </a:lnTo>
                  <a:lnTo>
                    <a:pt x="88" y="30"/>
                  </a:lnTo>
                  <a:lnTo>
                    <a:pt x="88" y="42"/>
                  </a:lnTo>
                  <a:lnTo>
                    <a:pt x="56" y="42"/>
                  </a:lnTo>
                  <a:lnTo>
                    <a:pt x="56" y="128"/>
                  </a:lnTo>
                  <a:lnTo>
                    <a:pt x="56" y="128"/>
                  </a:lnTo>
                  <a:lnTo>
                    <a:pt x="56" y="144"/>
                  </a:lnTo>
                  <a:lnTo>
                    <a:pt x="60" y="154"/>
                  </a:lnTo>
                  <a:lnTo>
                    <a:pt x="60" y="154"/>
                  </a:lnTo>
                  <a:lnTo>
                    <a:pt x="62" y="156"/>
                  </a:lnTo>
                  <a:lnTo>
                    <a:pt x="66" y="158"/>
                  </a:lnTo>
                  <a:lnTo>
                    <a:pt x="76" y="160"/>
                  </a:lnTo>
                  <a:lnTo>
                    <a:pt x="76" y="160"/>
                  </a:lnTo>
                  <a:lnTo>
                    <a:pt x="82" y="158"/>
                  </a:lnTo>
                  <a:lnTo>
                    <a:pt x="88" y="156"/>
                  </a:lnTo>
                  <a:lnTo>
                    <a:pt x="88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1"/>
            <p:cNvSpPr>
              <a:spLocks/>
            </p:cNvSpPr>
            <p:nvPr/>
          </p:nvSpPr>
          <p:spPr bwMode="auto">
            <a:xfrm>
              <a:off x="2933" y="1949"/>
              <a:ext cx="170" cy="204"/>
            </a:xfrm>
            <a:custGeom>
              <a:avLst/>
              <a:gdLst>
                <a:gd name="T0" fmla="*/ 60 w 170"/>
                <a:gd name="T1" fmla="*/ 88 h 204"/>
                <a:gd name="T2" fmla="*/ 80 w 170"/>
                <a:gd name="T3" fmla="*/ 66 h 204"/>
                <a:gd name="T4" fmla="*/ 94 w 170"/>
                <a:gd name="T5" fmla="*/ 60 h 204"/>
                <a:gd name="T6" fmla="*/ 108 w 170"/>
                <a:gd name="T7" fmla="*/ 58 h 204"/>
                <a:gd name="T8" fmla="*/ 126 w 170"/>
                <a:gd name="T9" fmla="*/ 62 h 204"/>
                <a:gd name="T10" fmla="*/ 138 w 170"/>
                <a:gd name="T11" fmla="*/ 70 h 204"/>
                <a:gd name="T12" fmla="*/ 142 w 170"/>
                <a:gd name="T13" fmla="*/ 76 h 204"/>
                <a:gd name="T14" fmla="*/ 148 w 170"/>
                <a:gd name="T15" fmla="*/ 94 h 204"/>
                <a:gd name="T16" fmla="*/ 148 w 170"/>
                <a:gd name="T17" fmla="*/ 166 h 204"/>
                <a:gd name="T18" fmla="*/ 150 w 170"/>
                <a:gd name="T19" fmla="*/ 180 h 204"/>
                <a:gd name="T20" fmla="*/ 152 w 170"/>
                <a:gd name="T21" fmla="*/ 186 h 204"/>
                <a:gd name="T22" fmla="*/ 168 w 170"/>
                <a:gd name="T23" fmla="*/ 192 h 204"/>
                <a:gd name="T24" fmla="*/ 170 w 170"/>
                <a:gd name="T25" fmla="*/ 204 h 204"/>
                <a:gd name="T26" fmla="*/ 90 w 170"/>
                <a:gd name="T27" fmla="*/ 192 h 204"/>
                <a:gd name="T28" fmla="*/ 92 w 170"/>
                <a:gd name="T29" fmla="*/ 192 h 204"/>
                <a:gd name="T30" fmla="*/ 108 w 170"/>
                <a:gd name="T31" fmla="*/ 186 h 204"/>
                <a:gd name="T32" fmla="*/ 110 w 170"/>
                <a:gd name="T33" fmla="*/ 180 h 204"/>
                <a:gd name="T34" fmla="*/ 110 w 170"/>
                <a:gd name="T35" fmla="*/ 108 h 204"/>
                <a:gd name="T36" fmla="*/ 110 w 170"/>
                <a:gd name="T37" fmla="*/ 94 h 204"/>
                <a:gd name="T38" fmla="*/ 108 w 170"/>
                <a:gd name="T39" fmla="*/ 86 h 204"/>
                <a:gd name="T40" fmla="*/ 94 w 170"/>
                <a:gd name="T41" fmla="*/ 82 h 204"/>
                <a:gd name="T42" fmla="*/ 84 w 170"/>
                <a:gd name="T43" fmla="*/ 82 h 204"/>
                <a:gd name="T44" fmla="*/ 76 w 170"/>
                <a:gd name="T45" fmla="*/ 86 h 204"/>
                <a:gd name="T46" fmla="*/ 60 w 170"/>
                <a:gd name="T47" fmla="*/ 102 h 204"/>
                <a:gd name="T48" fmla="*/ 60 w 170"/>
                <a:gd name="T49" fmla="*/ 166 h 204"/>
                <a:gd name="T50" fmla="*/ 62 w 170"/>
                <a:gd name="T51" fmla="*/ 186 h 204"/>
                <a:gd name="T52" fmla="*/ 68 w 170"/>
                <a:gd name="T53" fmla="*/ 190 h 204"/>
                <a:gd name="T54" fmla="*/ 80 w 170"/>
                <a:gd name="T55" fmla="*/ 192 h 204"/>
                <a:gd name="T56" fmla="*/ 0 w 170"/>
                <a:gd name="T57" fmla="*/ 204 h 204"/>
                <a:gd name="T58" fmla="*/ 4 w 170"/>
                <a:gd name="T59" fmla="*/ 192 h 204"/>
                <a:gd name="T60" fmla="*/ 14 w 170"/>
                <a:gd name="T61" fmla="*/ 190 h 204"/>
                <a:gd name="T62" fmla="*/ 18 w 170"/>
                <a:gd name="T63" fmla="*/ 186 h 204"/>
                <a:gd name="T64" fmla="*/ 22 w 170"/>
                <a:gd name="T65" fmla="*/ 166 h 204"/>
                <a:gd name="T66" fmla="*/ 22 w 170"/>
                <a:gd name="T67" fmla="*/ 36 h 204"/>
                <a:gd name="T68" fmla="*/ 18 w 170"/>
                <a:gd name="T69" fmla="*/ 16 h 204"/>
                <a:gd name="T70" fmla="*/ 14 w 170"/>
                <a:gd name="T71" fmla="*/ 14 h 204"/>
                <a:gd name="T72" fmla="*/ 0 w 170"/>
                <a:gd name="T73" fmla="*/ 12 h 204"/>
                <a:gd name="T74" fmla="*/ 60 w 170"/>
                <a:gd name="T7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0" h="204">
                  <a:moveTo>
                    <a:pt x="60" y="88"/>
                  </a:moveTo>
                  <a:lnTo>
                    <a:pt x="60" y="88"/>
                  </a:lnTo>
                  <a:lnTo>
                    <a:pt x="70" y="76"/>
                  </a:lnTo>
                  <a:lnTo>
                    <a:pt x="80" y="66"/>
                  </a:lnTo>
                  <a:lnTo>
                    <a:pt x="80" y="66"/>
                  </a:lnTo>
                  <a:lnTo>
                    <a:pt x="94" y="60"/>
                  </a:lnTo>
                  <a:lnTo>
                    <a:pt x="108" y="58"/>
                  </a:lnTo>
                  <a:lnTo>
                    <a:pt x="108" y="58"/>
                  </a:lnTo>
                  <a:lnTo>
                    <a:pt x="118" y="60"/>
                  </a:lnTo>
                  <a:lnTo>
                    <a:pt x="126" y="62"/>
                  </a:lnTo>
                  <a:lnTo>
                    <a:pt x="132" y="66"/>
                  </a:lnTo>
                  <a:lnTo>
                    <a:pt x="138" y="70"/>
                  </a:lnTo>
                  <a:lnTo>
                    <a:pt x="138" y="70"/>
                  </a:lnTo>
                  <a:lnTo>
                    <a:pt x="142" y="76"/>
                  </a:lnTo>
                  <a:lnTo>
                    <a:pt x="146" y="84"/>
                  </a:lnTo>
                  <a:lnTo>
                    <a:pt x="148" y="94"/>
                  </a:lnTo>
                  <a:lnTo>
                    <a:pt x="148" y="104"/>
                  </a:lnTo>
                  <a:lnTo>
                    <a:pt x="148" y="166"/>
                  </a:lnTo>
                  <a:lnTo>
                    <a:pt x="148" y="166"/>
                  </a:lnTo>
                  <a:lnTo>
                    <a:pt x="150" y="180"/>
                  </a:lnTo>
                  <a:lnTo>
                    <a:pt x="152" y="186"/>
                  </a:lnTo>
                  <a:lnTo>
                    <a:pt x="152" y="186"/>
                  </a:lnTo>
                  <a:lnTo>
                    <a:pt x="156" y="190"/>
                  </a:lnTo>
                  <a:lnTo>
                    <a:pt x="168" y="192"/>
                  </a:lnTo>
                  <a:lnTo>
                    <a:pt x="170" y="192"/>
                  </a:lnTo>
                  <a:lnTo>
                    <a:pt x="170" y="204"/>
                  </a:lnTo>
                  <a:lnTo>
                    <a:pt x="90" y="204"/>
                  </a:lnTo>
                  <a:lnTo>
                    <a:pt x="90" y="192"/>
                  </a:lnTo>
                  <a:lnTo>
                    <a:pt x="92" y="192"/>
                  </a:lnTo>
                  <a:lnTo>
                    <a:pt x="92" y="192"/>
                  </a:lnTo>
                  <a:lnTo>
                    <a:pt x="102" y="190"/>
                  </a:lnTo>
                  <a:lnTo>
                    <a:pt x="108" y="186"/>
                  </a:lnTo>
                  <a:lnTo>
                    <a:pt x="108" y="186"/>
                  </a:lnTo>
                  <a:lnTo>
                    <a:pt x="110" y="180"/>
                  </a:lnTo>
                  <a:lnTo>
                    <a:pt x="110" y="166"/>
                  </a:lnTo>
                  <a:lnTo>
                    <a:pt x="110" y="108"/>
                  </a:lnTo>
                  <a:lnTo>
                    <a:pt x="110" y="108"/>
                  </a:lnTo>
                  <a:lnTo>
                    <a:pt x="110" y="94"/>
                  </a:lnTo>
                  <a:lnTo>
                    <a:pt x="108" y="86"/>
                  </a:lnTo>
                  <a:lnTo>
                    <a:pt x="108" y="86"/>
                  </a:lnTo>
                  <a:lnTo>
                    <a:pt x="102" y="82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84" y="82"/>
                  </a:lnTo>
                  <a:lnTo>
                    <a:pt x="76" y="86"/>
                  </a:lnTo>
                  <a:lnTo>
                    <a:pt x="76" y="86"/>
                  </a:lnTo>
                  <a:lnTo>
                    <a:pt x="68" y="94"/>
                  </a:lnTo>
                  <a:lnTo>
                    <a:pt x="60" y="102"/>
                  </a:lnTo>
                  <a:lnTo>
                    <a:pt x="60" y="166"/>
                  </a:lnTo>
                  <a:lnTo>
                    <a:pt x="60" y="166"/>
                  </a:lnTo>
                  <a:lnTo>
                    <a:pt x="60" y="180"/>
                  </a:lnTo>
                  <a:lnTo>
                    <a:pt x="62" y="186"/>
                  </a:lnTo>
                  <a:lnTo>
                    <a:pt x="62" y="186"/>
                  </a:lnTo>
                  <a:lnTo>
                    <a:pt x="68" y="190"/>
                  </a:lnTo>
                  <a:lnTo>
                    <a:pt x="78" y="192"/>
                  </a:lnTo>
                  <a:lnTo>
                    <a:pt x="80" y="192"/>
                  </a:lnTo>
                  <a:lnTo>
                    <a:pt x="80" y="204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4" y="192"/>
                  </a:lnTo>
                  <a:lnTo>
                    <a:pt x="4" y="192"/>
                  </a:lnTo>
                  <a:lnTo>
                    <a:pt x="14" y="190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20" y="180"/>
                  </a:lnTo>
                  <a:lnTo>
                    <a:pt x="22" y="16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0" y="24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4" y="14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0" y="0"/>
                  </a:lnTo>
                  <a:lnTo>
                    <a:pt x="60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2"/>
            <p:cNvSpPr>
              <a:spLocks noEditPoints="1"/>
            </p:cNvSpPr>
            <p:nvPr/>
          </p:nvSpPr>
          <p:spPr bwMode="auto">
            <a:xfrm>
              <a:off x="3111" y="2007"/>
              <a:ext cx="128" cy="148"/>
            </a:xfrm>
            <a:custGeom>
              <a:avLst/>
              <a:gdLst>
                <a:gd name="T0" fmla="*/ 128 w 128"/>
                <a:gd name="T1" fmla="*/ 140 h 148"/>
                <a:gd name="T2" fmla="*/ 78 w 128"/>
                <a:gd name="T3" fmla="*/ 148 h 148"/>
                <a:gd name="T4" fmla="*/ 62 w 128"/>
                <a:gd name="T5" fmla="*/ 148 h 148"/>
                <a:gd name="T6" fmla="*/ 32 w 128"/>
                <a:gd name="T7" fmla="*/ 138 h 148"/>
                <a:gd name="T8" fmla="*/ 20 w 128"/>
                <a:gd name="T9" fmla="*/ 128 h 148"/>
                <a:gd name="T10" fmla="*/ 6 w 128"/>
                <a:gd name="T11" fmla="*/ 104 h 148"/>
                <a:gd name="T12" fmla="*/ 0 w 128"/>
                <a:gd name="T13" fmla="*/ 72 h 148"/>
                <a:gd name="T14" fmla="*/ 2 w 128"/>
                <a:gd name="T15" fmla="*/ 58 h 148"/>
                <a:gd name="T16" fmla="*/ 10 w 128"/>
                <a:gd name="T17" fmla="*/ 32 h 148"/>
                <a:gd name="T18" fmla="*/ 18 w 128"/>
                <a:gd name="T19" fmla="*/ 20 h 148"/>
                <a:gd name="T20" fmla="*/ 40 w 128"/>
                <a:gd name="T21" fmla="*/ 6 h 148"/>
                <a:gd name="T22" fmla="*/ 68 w 128"/>
                <a:gd name="T23" fmla="*/ 0 h 148"/>
                <a:gd name="T24" fmla="*/ 82 w 128"/>
                <a:gd name="T25" fmla="*/ 2 h 148"/>
                <a:gd name="T26" fmla="*/ 104 w 128"/>
                <a:gd name="T27" fmla="*/ 10 h 148"/>
                <a:gd name="T28" fmla="*/ 120 w 128"/>
                <a:gd name="T29" fmla="*/ 28 h 148"/>
                <a:gd name="T30" fmla="*/ 126 w 128"/>
                <a:gd name="T31" fmla="*/ 56 h 148"/>
                <a:gd name="T32" fmla="*/ 128 w 128"/>
                <a:gd name="T33" fmla="*/ 76 h 148"/>
                <a:gd name="T34" fmla="*/ 40 w 128"/>
                <a:gd name="T35" fmla="*/ 76 h 148"/>
                <a:gd name="T36" fmla="*/ 42 w 128"/>
                <a:gd name="T37" fmla="*/ 100 h 148"/>
                <a:gd name="T38" fmla="*/ 52 w 128"/>
                <a:gd name="T39" fmla="*/ 116 h 148"/>
                <a:gd name="T40" fmla="*/ 58 w 128"/>
                <a:gd name="T41" fmla="*/ 122 h 148"/>
                <a:gd name="T42" fmla="*/ 78 w 128"/>
                <a:gd name="T43" fmla="*/ 128 h 148"/>
                <a:gd name="T44" fmla="*/ 90 w 128"/>
                <a:gd name="T45" fmla="*/ 130 h 148"/>
                <a:gd name="T46" fmla="*/ 128 w 128"/>
                <a:gd name="T47" fmla="*/ 120 h 148"/>
                <a:gd name="T48" fmla="*/ 40 w 128"/>
                <a:gd name="T49" fmla="*/ 64 h 148"/>
                <a:gd name="T50" fmla="*/ 90 w 128"/>
                <a:gd name="T51" fmla="*/ 60 h 148"/>
                <a:gd name="T52" fmla="*/ 88 w 128"/>
                <a:gd name="T53" fmla="*/ 38 h 148"/>
                <a:gd name="T54" fmla="*/ 84 w 128"/>
                <a:gd name="T55" fmla="*/ 22 h 148"/>
                <a:gd name="T56" fmla="*/ 78 w 128"/>
                <a:gd name="T57" fmla="*/ 16 h 148"/>
                <a:gd name="T58" fmla="*/ 66 w 128"/>
                <a:gd name="T59" fmla="*/ 12 h 148"/>
                <a:gd name="T60" fmla="*/ 60 w 128"/>
                <a:gd name="T61" fmla="*/ 14 h 148"/>
                <a:gd name="T62" fmla="*/ 50 w 128"/>
                <a:gd name="T63" fmla="*/ 20 h 148"/>
                <a:gd name="T64" fmla="*/ 46 w 128"/>
                <a:gd name="T65" fmla="*/ 26 h 148"/>
                <a:gd name="T66" fmla="*/ 42 w 128"/>
                <a:gd name="T67" fmla="*/ 42 h 148"/>
                <a:gd name="T68" fmla="*/ 40 w 128"/>
                <a:gd name="T69" fmla="*/ 6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8" h="148">
                  <a:moveTo>
                    <a:pt x="128" y="140"/>
                  </a:moveTo>
                  <a:lnTo>
                    <a:pt x="128" y="140"/>
                  </a:lnTo>
                  <a:lnTo>
                    <a:pt x="102" y="146"/>
                  </a:lnTo>
                  <a:lnTo>
                    <a:pt x="78" y="148"/>
                  </a:lnTo>
                  <a:lnTo>
                    <a:pt x="78" y="148"/>
                  </a:lnTo>
                  <a:lnTo>
                    <a:pt x="62" y="148"/>
                  </a:lnTo>
                  <a:lnTo>
                    <a:pt x="46" y="144"/>
                  </a:lnTo>
                  <a:lnTo>
                    <a:pt x="32" y="138"/>
                  </a:lnTo>
                  <a:lnTo>
                    <a:pt x="20" y="128"/>
                  </a:lnTo>
                  <a:lnTo>
                    <a:pt x="20" y="128"/>
                  </a:lnTo>
                  <a:lnTo>
                    <a:pt x="12" y="118"/>
                  </a:lnTo>
                  <a:lnTo>
                    <a:pt x="6" y="104"/>
                  </a:lnTo>
                  <a:lnTo>
                    <a:pt x="2" y="90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2" y="58"/>
                  </a:lnTo>
                  <a:lnTo>
                    <a:pt x="4" y="44"/>
                  </a:lnTo>
                  <a:lnTo>
                    <a:pt x="10" y="32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30" y="12"/>
                  </a:lnTo>
                  <a:lnTo>
                    <a:pt x="40" y="6"/>
                  </a:lnTo>
                  <a:lnTo>
                    <a:pt x="54" y="2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82" y="2"/>
                  </a:lnTo>
                  <a:lnTo>
                    <a:pt x="94" y="4"/>
                  </a:lnTo>
                  <a:lnTo>
                    <a:pt x="104" y="10"/>
                  </a:lnTo>
                  <a:lnTo>
                    <a:pt x="112" y="18"/>
                  </a:lnTo>
                  <a:lnTo>
                    <a:pt x="120" y="28"/>
                  </a:lnTo>
                  <a:lnTo>
                    <a:pt x="124" y="42"/>
                  </a:lnTo>
                  <a:lnTo>
                    <a:pt x="126" y="56"/>
                  </a:lnTo>
                  <a:lnTo>
                    <a:pt x="128" y="72"/>
                  </a:lnTo>
                  <a:lnTo>
                    <a:pt x="128" y="76"/>
                  </a:lnTo>
                  <a:lnTo>
                    <a:pt x="40" y="76"/>
                  </a:lnTo>
                  <a:lnTo>
                    <a:pt x="40" y="76"/>
                  </a:lnTo>
                  <a:lnTo>
                    <a:pt x="40" y="88"/>
                  </a:lnTo>
                  <a:lnTo>
                    <a:pt x="42" y="100"/>
                  </a:lnTo>
                  <a:lnTo>
                    <a:pt x="46" y="108"/>
                  </a:lnTo>
                  <a:lnTo>
                    <a:pt x="52" y="116"/>
                  </a:lnTo>
                  <a:lnTo>
                    <a:pt x="52" y="116"/>
                  </a:lnTo>
                  <a:lnTo>
                    <a:pt x="58" y="122"/>
                  </a:lnTo>
                  <a:lnTo>
                    <a:pt x="68" y="126"/>
                  </a:lnTo>
                  <a:lnTo>
                    <a:pt x="78" y="128"/>
                  </a:lnTo>
                  <a:lnTo>
                    <a:pt x="90" y="130"/>
                  </a:lnTo>
                  <a:lnTo>
                    <a:pt x="90" y="130"/>
                  </a:lnTo>
                  <a:lnTo>
                    <a:pt x="108" y="128"/>
                  </a:lnTo>
                  <a:lnTo>
                    <a:pt x="128" y="120"/>
                  </a:lnTo>
                  <a:lnTo>
                    <a:pt x="128" y="140"/>
                  </a:lnTo>
                  <a:close/>
                  <a:moveTo>
                    <a:pt x="40" y="64"/>
                  </a:moveTo>
                  <a:lnTo>
                    <a:pt x="90" y="64"/>
                  </a:lnTo>
                  <a:lnTo>
                    <a:pt x="90" y="60"/>
                  </a:lnTo>
                  <a:lnTo>
                    <a:pt x="90" y="60"/>
                  </a:lnTo>
                  <a:lnTo>
                    <a:pt x="88" y="38"/>
                  </a:lnTo>
                  <a:lnTo>
                    <a:pt x="84" y="22"/>
                  </a:lnTo>
                  <a:lnTo>
                    <a:pt x="84" y="22"/>
                  </a:lnTo>
                  <a:lnTo>
                    <a:pt x="82" y="18"/>
                  </a:lnTo>
                  <a:lnTo>
                    <a:pt x="78" y="16"/>
                  </a:lnTo>
                  <a:lnTo>
                    <a:pt x="72" y="14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0" y="14"/>
                  </a:lnTo>
                  <a:lnTo>
                    <a:pt x="56" y="16"/>
                  </a:lnTo>
                  <a:lnTo>
                    <a:pt x="50" y="20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44" y="32"/>
                  </a:lnTo>
                  <a:lnTo>
                    <a:pt x="42" y="42"/>
                  </a:lnTo>
                  <a:lnTo>
                    <a:pt x="40" y="64"/>
                  </a:lnTo>
                  <a:lnTo>
                    <a:pt x="40" y="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3"/>
            <p:cNvSpPr>
              <a:spLocks/>
            </p:cNvSpPr>
            <p:nvPr/>
          </p:nvSpPr>
          <p:spPr bwMode="auto">
            <a:xfrm>
              <a:off x="3255" y="2007"/>
              <a:ext cx="112" cy="146"/>
            </a:xfrm>
            <a:custGeom>
              <a:avLst/>
              <a:gdLst>
                <a:gd name="T0" fmla="*/ 60 w 112"/>
                <a:gd name="T1" fmla="*/ 44 h 146"/>
                <a:gd name="T2" fmla="*/ 60 w 112"/>
                <a:gd name="T3" fmla="*/ 108 h 146"/>
                <a:gd name="T4" fmla="*/ 60 w 112"/>
                <a:gd name="T5" fmla="*/ 108 h 146"/>
                <a:gd name="T6" fmla="*/ 60 w 112"/>
                <a:gd name="T7" fmla="*/ 122 h 146"/>
                <a:gd name="T8" fmla="*/ 62 w 112"/>
                <a:gd name="T9" fmla="*/ 128 h 146"/>
                <a:gd name="T10" fmla="*/ 62 w 112"/>
                <a:gd name="T11" fmla="*/ 128 h 146"/>
                <a:gd name="T12" fmla="*/ 68 w 112"/>
                <a:gd name="T13" fmla="*/ 132 h 146"/>
                <a:gd name="T14" fmla="*/ 80 w 112"/>
                <a:gd name="T15" fmla="*/ 134 h 146"/>
                <a:gd name="T16" fmla="*/ 84 w 112"/>
                <a:gd name="T17" fmla="*/ 134 h 146"/>
                <a:gd name="T18" fmla="*/ 84 w 112"/>
                <a:gd name="T19" fmla="*/ 146 h 146"/>
                <a:gd name="T20" fmla="*/ 0 w 112"/>
                <a:gd name="T21" fmla="*/ 146 h 146"/>
                <a:gd name="T22" fmla="*/ 0 w 112"/>
                <a:gd name="T23" fmla="*/ 134 h 146"/>
                <a:gd name="T24" fmla="*/ 2 w 112"/>
                <a:gd name="T25" fmla="*/ 134 h 146"/>
                <a:gd name="T26" fmla="*/ 2 w 112"/>
                <a:gd name="T27" fmla="*/ 134 h 146"/>
                <a:gd name="T28" fmla="*/ 14 w 112"/>
                <a:gd name="T29" fmla="*/ 132 h 146"/>
                <a:gd name="T30" fmla="*/ 18 w 112"/>
                <a:gd name="T31" fmla="*/ 128 h 146"/>
                <a:gd name="T32" fmla="*/ 18 w 112"/>
                <a:gd name="T33" fmla="*/ 128 h 146"/>
                <a:gd name="T34" fmla="*/ 20 w 112"/>
                <a:gd name="T35" fmla="*/ 122 h 146"/>
                <a:gd name="T36" fmla="*/ 20 w 112"/>
                <a:gd name="T37" fmla="*/ 108 h 146"/>
                <a:gd name="T38" fmla="*/ 20 w 112"/>
                <a:gd name="T39" fmla="*/ 42 h 146"/>
                <a:gd name="T40" fmla="*/ 20 w 112"/>
                <a:gd name="T41" fmla="*/ 42 h 146"/>
                <a:gd name="T42" fmla="*/ 20 w 112"/>
                <a:gd name="T43" fmla="*/ 28 h 146"/>
                <a:gd name="T44" fmla="*/ 18 w 112"/>
                <a:gd name="T45" fmla="*/ 20 h 146"/>
                <a:gd name="T46" fmla="*/ 18 w 112"/>
                <a:gd name="T47" fmla="*/ 20 h 146"/>
                <a:gd name="T48" fmla="*/ 14 w 112"/>
                <a:gd name="T49" fmla="*/ 18 h 146"/>
                <a:gd name="T50" fmla="*/ 2 w 112"/>
                <a:gd name="T51" fmla="*/ 16 h 146"/>
                <a:gd name="T52" fmla="*/ 0 w 112"/>
                <a:gd name="T53" fmla="*/ 16 h 146"/>
                <a:gd name="T54" fmla="*/ 0 w 112"/>
                <a:gd name="T55" fmla="*/ 4 h 146"/>
                <a:gd name="T56" fmla="*/ 60 w 112"/>
                <a:gd name="T57" fmla="*/ 4 h 146"/>
                <a:gd name="T58" fmla="*/ 60 w 112"/>
                <a:gd name="T59" fmla="*/ 30 h 146"/>
                <a:gd name="T60" fmla="*/ 60 w 112"/>
                <a:gd name="T61" fmla="*/ 30 h 146"/>
                <a:gd name="T62" fmla="*/ 68 w 112"/>
                <a:gd name="T63" fmla="*/ 18 h 146"/>
                <a:gd name="T64" fmla="*/ 80 w 112"/>
                <a:gd name="T65" fmla="*/ 8 h 146"/>
                <a:gd name="T66" fmla="*/ 90 w 112"/>
                <a:gd name="T67" fmla="*/ 2 h 146"/>
                <a:gd name="T68" fmla="*/ 104 w 112"/>
                <a:gd name="T69" fmla="*/ 0 h 146"/>
                <a:gd name="T70" fmla="*/ 104 w 112"/>
                <a:gd name="T71" fmla="*/ 0 h 146"/>
                <a:gd name="T72" fmla="*/ 112 w 112"/>
                <a:gd name="T73" fmla="*/ 2 h 146"/>
                <a:gd name="T74" fmla="*/ 112 w 112"/>
                <a:gd name="T75" fmla="*/ 46 h 146"/>
                <a:gd name="T76" fmla="*/ 94 w 112"/>
                <a:gd name="T77" fmla="*/ 46 h 146"/>
                <a:gd name="T78" fmla="*/ 94 w 112"/>
                <a:gd name="T79" fmla="*/ 44 h 146"/>
                <a:gd name="T80" fmla="*/ 94 w 112"/>
                <a:gd name="T81" fmla="*/ 44 h 146"/>
                <a:gd name="T82" fmla="*/ 92 w 112"/>
                <a:gd name="T83" fmla="*/ 28 h 146"/>
                <a:gd name="T84" fmla="*/ 92 w 112"/>
                <a:gd name="T85" fmla="*/ 28 h 146"/>
                <a:gd name="T86" fmla="*/ 90 w 112"/>
                <a:gd name="T87" fmla="*/ 26 h 146"/>
                <a:gd name="T88" fmla="*/ 86 w 112"/>
                <a:gd name="T89" fmla="*/ 26 h 146"/>
                <a:gd name="T90" fmla="*/ 86 w 112"/>
                <a:gd name="T91" fmla="*/ 26 h 146"/>
                <a:gd name="T92" fmla="*/ 78 w 112"/>
                <a:gd name="T93" fmla="*/ 28 h 146"/>
                <a:gd name="T94" fmla="*/ 70 w 112"/>
                <a:gd name="T95" fmla="*/ 30 h 146"/>
                <a:gd name="T96" fmla="*/ 64 w 112"/>
                <a:gd name="T97" fmla="*/ 36 h 146"/>
                <a:gd name="T98" fmla="*/ 60 w 112"/>
                <a:gd name="T99" fmla="*/ 44 h 146"/>
                <a:gd name="T100" fmla="*/ 60 w 112"/>
                <a:gd name="T101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2" h="146">
                  <a:moveTo>
                    <a:pt x="60" y="44"/>
                  </a:moveTo>
                  <a:lnTo>
                    <a:pt x="60" y="108"/>
                  </a:lnTo>
                  <a:lnTo>
                    <a:pt x="60" y="108"/>
                  </a:lnTo>
                  <a:lnTo>
                    <a:pt x="60" y="122"/>
                  </a:lnTo>
                  <a:lnTo>
                    <a:pt x="62" y="128"/>
                  </a:lnTo>
                  <a:lnTo>
                    <a:pt x="62" y="128"/>
                  </a:lnTo>
                  <a:lnTo>
                    <a:pt x="68" y="132"/>
                  </a:lnTo>
                  <a:lnTo>
                    <a:pt x="80" y="134"/>
                  </a:lnTo>
                  <a:lnTo>
                    <a:pt x="84" y="134"/>
                  </a:lnTo>
                  <a:lnTo>
                    <a:pt x="84" y="146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14" y="132"/>
                  </a:lnTo>
                  <a:lnTo>
                    <a:pt x="18" y="128"/>
                  </a:lnTo>
                  <a:lnTo>
                    <a:pt x="18" y="128"/>
                  </a:lnTo>
                  <a:lnTo>
                    <a:pt x="20" y="122"/>
                  </a:lnTo>
                  <a:lnTo>
                    <a:pt x="20" y="108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0" y="28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14" y="18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4"/>
                  </a:lnTo>
                  <a:lnTo>
                    <a:pt x="60" y="4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68" y="18"/>
                  </a:lnTo>
                  <a:lnTo>
                    <a:pt x="80" y="8"/>
                  </a:lnTo>
                  <a:lnTo>
                    <a:pt x="90" y="2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12" y="2"/>
                  </a:lnTo>
                  <a:lnTo>
                    <a:pt x="112" y="46"/>
                  </a:lnTo>
                  <a:lnTo>
                    <a:pt x="94" y="46"/>
                  </a:lnTo>
                  <a:lnTo>
                    <a:pt x="94" y="44"/>
                  </a:lnTo>
                  <a:lnTo>
                    <a:pt x="94" y="44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90" y="26"/>
                  </a:lnTo>
                  <a:lnTo>
                    <a:pt x="86" y="26"/>
                  </a:lnTo>
                  <a:lnTo>
                    <a:pt x="86" y="26"/>
                  </a:lnTo>
                  <a:lnTo>
                    <a:pt x="78" y="28"/>
                  </a:lnTo>
                  <a:lnTo>
                    <a:pt x="70" y="30"/>
                  </a:lnTo>
                  <a:lnTo>
                    <a:pt x="64" y="36"/>
                  </a:lnTo>
                  <a:lnTo>
                    <a:pt x="60" y="44"/>
                  </a:lnTo>
                  <a:lnTo>
                    <a:pt x="60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4"/>
            <p:cNvSpPr>
              <a:spLocks/>
            </p:cNvSpPr>
            <p:nvPr/>
          </p:nvSpPr>
          <p:spPr bwMode="auto">
            <a:xfrm>
              <a:off x="3383" y="2007"/>
              <a:ext cx="168" cy="146"/>
            </a:xfrm>
            <a:custGeom>
              <a:avLst/>
              <a:gdLst>
                <a:gd name="T0" fmla="*/ 58 w 168"/>
                <a:gd name="T1" fmla="*/ 30 h 146"/>
                <a:gd name="T2" fmla="*/ 80 w 168"/>
                <a:gd name="T3" fmla="*/ 8 h 146"/>
                <a:gd name="T4" fmla="*/ 92 w 168"/>
                <a:gd name="T5" fmla="*/ 2 h 146"/>
                <a:gd name="T6" fmla="*/ 108 w 168"/>
                <a:gd name="T7" fmla="*/ 0 h 146"/>
                <a:gd name="T8" fmla="*/ 124 w 168"/>
                <a:gd name="T9" fmla="*/ 4 h 146"/>
                <a:gd name="T10" fmla="*/ 136 w 168"/>
                <a:gd name="T11" fmla="*/ 12 h 146"/>
                <a:gd name="T12" fmla="*/ 142 w 168"/>
                <a:gd name="T13" fmla="*/ 18 h 146"/>
                <a:gd name="T14" fmla="*/ 148 w 168"/>
                <a:gd name="T15" fmla="*/ 36 h 146"/>
                <a:gd name="T16" fmla="*/ 148 w 168"/>
                <a:gd name="T17" fmla="*/ 108 h 146"/>
                <a:gd name="T18" fmla="*/ 148 w 168"/>
                <a:gd name="T19" fmla="*/ 122 h 146"/>
                <a:gd name="T20" fmla="*/ 150 w 168"/>
                <a:gd name="T21" fmla="*/ 128 h 146"/>
                <a:gd name="T22" fmla="*/ 166 w 168"/>
                <a:gd name="T23" fmla="*/ 134 h 146"/>
                <a:gd name="T24" fmla="*/ 168 w 168"/>
                <a:gd name="T25" fmla="*/ 146 h 146"/>
                <a:gd name="T26" fmla="*/ 88 w 168"/>
                <a:gd name="T27" fmla="*/ 134 h 146"/>
                <a:gd name="T28" fmla="*/ 92 w 168"/>
                <a:gd name="T29" fmla="*/ 134 h 146"/>
                <a:gd name="T30" fmla="*/ 106 w 168"/>
                <a:gd name="T31" fmla="*/ 128 h 146"/>
                <a:gd name="T32" fmla="*/ 108 w 168"/>
                <a:gd name="T33" fmla="*/ 122 h 146"/>
                <a:gd name="T34" fmla="*/ 110 w 168"/>
                <a:gd name="T35" fmla="*/ 50 h 146"/>
                <a:gd name="T36" fmla="*/ 108 w 168"/>
                <a:gd name="T37" fmla="*/ 36 h 146"/>
                <a:gd name="T38" fmla="*/ 106 w 168"/>
                <a:gd name="T39" fmla="*/ 28 h 146"/>
                <a:gd name="T40" fmla="*/ 92 w 168"/>
                <a:gd name="T41" fmla="*/ 24 h 146"/>
                <a:gd name="T42" fmla="*/ 84 w 168"/>
                <a:gd name="T43" fmla="*/ 24 h 146"/>
                <a:gd name="T44" fmla="*/ 76 w 168"/>
                <a:gd name="T45" fmla="*/ 28 h 146"/>
                <a:gd name="T46" fmla="*/ 58 w 168"/>
                <a:gd name="T47" fmla="*/ 44 h 146"/>
                <a:gd name="T48" fmla="*/ 58 w 168"/>
                <a:gd name="T49" fmla="*/ 108 h 146"/>
                <a:gd name="T50" fmla="*/ 62 w 168"/>
                <a:gd name="T51" fmla="*/ 128 h 146"/>
                <a:gd name="T52" fmla="*/ 66 w 168"/>
                <a:gd name="T53" fmla="*/ 132 h 146"/>
                <a:gd name="T54" fmla="*/ 80 w 168"/>
                <a:gd name="T55" fmla="*/ 134 h 146"/>
                <a:gd name="T56" fmla="*/ 0 w 168"/>
                <a:gd name="T57" fmla="*/ 146 h 146"/>
                <a:gd name="T58" fmla="*/ 2 w 168"/>
                <a:gd name="T59" fmla="*/ 134 h 146"/>
                <a:gd name="T60" fmla="*/ 12 w 168"/>
                <a:gd name="T61" fmla="*/ 132 h 146"/>
                <a:gd name="T62" fmla="*/ 18 w 168"/>
                <a:gd name="T63" fmla="*/ 128 h 146"/>
                <a:gd name="T64" fmla="*/ 20 w 168"/>
                <a:gd name="T65" fmla="*/ 108 h 146"/>
                <a:gd name="T66" fmla="*/ 20 w 168"/>
                <a:gd name="T67" fmla="*/ 42 h 146"/>
                <a:gd name="T68" fmla="*/ 18 w 168"/>
                <a:gd name="T69" fmla="*/ 20 h 146"/>
                <a:gd name="T70" fmla="*/ 12 w 168"/>
                <a:gd name="T71" fmla="*/ 18 h 146"/>
                <a:gd name="T72" fmla="*/ 0 w 168"/>
                <a:gd name="T73" fmla="*/ 16 h 146"/>
                <a:gd name="T74" fmla="*/ 58 w 168"/>
                <a:gd name="T75" fmla="*/ 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8" h="146">
                  <a:moveTo>
                    <a:pt x="58" y="30"/>
                  </a:moveTo>
                  <a:lnTo>
                    <a:pt x="58" y="30"/>
                  </a:lnTo>
                  <a:lnTo>
                    <a:pt x="68" y="18"/>
                  </a:lnTo>
                  <a:lnTo>
                    <a:pt x="80" y="8"/>
                  </a:lnTo>
                  <a:lnTo>
                    <a:pt x="80" y="8"/>
                  </a:lnTo>
                  <a:lnTo>
                    <a:pt x="92" y="2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16" y="2"/>
                  </a:lnTo>
                  <a:lnTo>
                    <a:pt x="124" y="4"/>
                  </a:lnTo>
                  <a:lnTo>
                    <a:pt x="132" y="8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42" y="18"/>
                  </a:lnTo>
                  <a:lnTo>
                    <a:pt x="146" y="26"/>
                  </a:lnTo>
                  <a:lnTo>
                    <a:pt x="148" y="36"/>
                  </a:lnTo>
                  <a:lnTo>
                    <a:pt x="148" y="46"/>
                  </a:lnTo>
                  <a:lnTo>
                    <a:pt x="148" y="108"/>
                  </a:lnTo>
                  <a:lnTo>
                    <a:pt x="148" y="108"/>
                  </a:lnTo>
                  <a:lnTo>
                    <a:pt x="148" y="122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56" y="132"/>
                  </a:lnTo>
                  <a:lnTo>
                    <a:pt x="166" y="134"/>
                  </a:lnTo>
                  <a:lnTo>
                    <a:pt x="168" y="134"/>
                  </a:lnTo>
                  <a:lnTo>
                    <a:pt x="168" y="146"/>
                  </a:lnTo>
                  <a:lnTo>
                    <a:pt x="88" y="146"/>
                  </a:lnTo>
                  <a:lnTo>
                    <a:pt x="88" y="134"/>
                  </a:lnTo>
                  <a:lnTo>
                    <a:pt x="92" y="134"/>
                  </a:lnTo>
                  <a:lnTo>
                    <a:pt x="92" y="134"/>
                  </a:lnTo>
                  <a:lnTo>
                    <a:pt x="102" y="132"/>
                  </a:lnTo>
                  <a:lnTo>
                    <a:pt x="106" y="128"/>
                  </a:lnTo>
                  <a:lnTo>
                    <a:pt x="106" y="128"/>
                  </a:lnTo>
                  <a:lnTo>
                    <a:pt x="108" y="122"/>
                  </a:lnTo>
                  <a:lnTo>
                    <a:pt x="110" y="108"/>
                  </a:lnTo>
                  <a:lnTo>
                    <a:pt x="110" y="50"/>
                  </a:lnTo>
                  <a:lnTo>
                    <a:pt x="110" y="50"/>
                  </a:lnTo>
                  <a:lnTo>
                    <a:pt x="108" y="36"/>
                  </a:lnTo>
                  <a:lnTo>
                    <a:pt x="106" y="28"/>
                  </a:lnTo>
                  <a:lnTo>
                    <a:pt x="106" y="28"/>
                  </a:lnTo>
                  <a:lnTo>
                    <a:pt x="100" y="24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84" y="24"/>
                  </a:lnTo>
                  <a:lnTo>
                    <a:pt x="76" y="28"/>
                  </a:lnTo>
                  <a:lnTo>
                    <a:pt x="76" y="28"/>
                  </a:lnTo>
                  <a:lnTo>
                    <a:pt x="66" y="36"/>
                  </a:lnTo>
                  <a:lnTo>
                    <a:pt x="58" y="44"/>
                  </a:lnTo>
                  <a:lnTo>
                    <a:pt x="58" y="108"/>
                  </a:lnTo>
                  <a:lnTo>
                    <a:pt x="58" y="108"/>
                  </a:lnTo>
                  <a:lnTo>
                    <a:pt x="60" y="122"/>
                  </a:lnTo>
                  <a:lnTo>
                    <a:pt x="62" y="128"/>
                  </a:lnTo>
                  <a:lnTo>
                    <a:pt x="62" y="128"/>
                  </a:lnTo>
                  <a:lnTo>
                    <a:pt x="66" y="132"/>
                  </a:lnTo>
                  <a:lnTo>
                    <a:pt x="76" y="134"/>
                  </a:lnTo>
                  <a:lnTo>
                    <a:pt x="80" y="134"/>
                  </a:lnTo>
                  <a:lnTo>
                    <a:pt x="80" y="146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12" y="132"/>
                  </a:lnTo>
                  <a:lnTo>
                    <a:pt x="18" y="128"/>
                  </a:lnTo>
                  <a:lnTo>
                    <a:pt x="18" y="128"/>
                  </a:lnTo>
                  <a:lnTo>
                    <a:pt x="20" y="122"/>
                  </a:lnTo>
                  <a:lnTo>
                    <a:pt x="20" y="108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0" y="28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12" y="18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4"/>
                  </a:lnTo>
                  <a:lnTo>
                    <a:pt x="58" y="4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5"/>
            <p:cNvSpPr>
              <a:spLocks/>
            </p:cNvSpPr>
            <p:nvPr/>
          </p:nvSpPr>
          <p:spPr bwMode="auto">
            <a:xfrm>
              <a:off x="3629" y="1961"/>
              <a:ext cx="82" cy="192"/>
            </a:xfrm>
            <a:custGeom>
              <a:avLst/>
              <a:gdLst>
                <a:gd name="T0" fmla="*/ 82 w 82"/>
                <a:gd name="T1" fmla="*/ 192 h 192"/>
                <a:gd name="T2" fmla="*/ 0 w 82"/>
                <a:gd name="T3" fmla="*/ 192 h 192"/>
                <a:gd name="T4" fmla="*/ 0 w 82"/>
                <a:gd name="T5" fmla="*/ 180 h 192"/>
                <a:gd name="T6" fmla="*/ 2 w 82"/>
                <a:gd name="T7" fmla="*/ 180 h 192"/>
                <a:gd name="T8" fmla="*/ 2 w 82"/>
                <a:gd name="T9" fmla="*/ 180 h 192"/>
                <a:gd name="T10" fmla="*/ 14 w 82"/>
                <a:gd name="T11" fmla="*/ 178 h 192"/>
                <a:gd name="T12" fmla="*/ 18 w 82"/>
                <a:gd name="T13" fmla="*/ 174 h 192"/>
                <a:gd name="T14" fmla="*/ 18 w 82"/>
                <a:gd name="T15" fmla="*/ 174 h 192"/>
                <a:gd name="T16" fmla="*/ 20 w 82"/>
                <a:gd name="T17" fmla="*/ 168 h 192"/>
                <a:gd name="T18" fmla="*/ 20 w 82"/>
                <a:gd name="T19" fmla="*/ 154 h 192"/>
                <a:gd name="T20" fmla="*/ 20 w 82"/>
                <a:gd name="T21" fmla="*/ 38 h 192"/>
                <a:gd name="T22" fmla="*/ 20 w 82"/>
                <a:gd name="T23" fmla="*/ 38 h 192"/>
                <a:gd name="T24" fmla="*/ 20 w 82"/>
                <a:gd name="T25" fmla="*/ 24 h 192"/>
                <a:gd name="T26" fmla="*/ 18 w 82"/>
                <a:gd name="T27" fmla="*/ 16 h 192"/>
                <a:gd name="T28" fmla="*/ 18 w 82"/>
                <a:gd name="T29" fmla="*/ 16 h 192"/>
                <a:gd name="T30" fmla="*/ 14 w 82"/>
                <a:gd name="T31" fmla="*/ 14 h 192"/>
                <a:gd name="T32" fmla="*/ 2 w 82"/>
                <a:gd name="T33" fmla="*/ 12 h 192"/>
                <a:gd name="T34" fmla="*/ 0 w 82"/>
                <a:gd name="T35" fmla="*/ 12 h 192"/>
                <a:gd name="T36" fmla="*/ 0 w 82"/>
                <a:gd name="T37" fmla="*/ 0 h 192"/>
                <a:gd name="T38" fmla="*/ 82 w 82"/>
                <a:gd name="T39" fmla="*/ 0 h 192"/>
                <a:gd name="T40" fmla="*/ 82 w 82"/>
                <a:gd name="T41" fmla="*/ 12 h 192"/>
                <a:gd name="T42" fmla="*/ 80 w 82"/>
                <a:gd name="T43" fmla="*/ 12 h 192"/>
                <a:gd name="T44" fmla="*/ 80 w 82"/>
                <a:gd name="T45" fmla="*/ 12 h 192"/>
                <a:gd name="T46" fmla="*/ 68 w 82"/>
                <a:gd name="T47" fmla="*/ 14 h 192"/>
                <a:gd name="T48" fmla="*/ 64 w 82"/>
                <a:gd name="T49" fmla="*/ 16 h 192"/>
                <a:gd name="T50" fmla="*/ 64 w 82"/>
                <a:gd name="T51" fmla="*/ 16 h 192"/>
                <a:gd name="T52" fmla="*/ 62 w 82"/>
                <a:gd name="T53" fmla="*/ 24 h 192"/>
                <a:gd name="T54" fmla="*/ 60 w 82"/>
                <a:gd name="T55" fmla="*/ 38 h 192"/>
                <a:gd name="T56" fmla="*/ 60 w 82"/>
                <a:gd name="T57" fmla="*/ 154 h 192"/>
                <a:gd name="T58" fmla="*/ 60 w 82"/>
                <a:gd name="T59" fmla="*/ 154 h 192"/>
                <a:gd name="T60" fmla="*/ 62 w 82"/>
                <a:gd name="T61" fmla="*/ 168 h 192"/>
                <a:gd name="T62" fmla="*/ 64 w 82"/>
                <a:gd name="T63" fmla="*/ 174 h 192"/>
                <a:gd name="T64" fmla="*/ 64 w 82"/>
                <a:gd name="T65" fmla="*/ 174 h 192"/>
                <a:gd name="T66" fmla="*/ 68 w 82"/>
                <a:gd name="T67" fmla="*/ 178 h 192"/>
                <a:gd name="T68" fmla="*/ 80 w 82"/>
                <a:gd name="T69" fmla="*/ 180 h 192"/>
                <a:gd name="T70" fmla="*/ 82 w 82"/>
                <a:gd name="T71" fmla="*/ 180 h 192"/>
                <a:gd name="T72" fmla="*/ 82 w 82"/>
                <a:gd name="T73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2" h="192">
                  <a:moveTo>
                    <a:pt x="82" y="192"/>
                  </a:moveTo>
                  <a:lnTo>
                    <a:pt x="0" y="192"/>
                  </a:lnTo>
                  <a:lnTo>
                    <a:pt x="0" y="180"/>
                  </a:lnTo>
                  <a:lnTo>
                    <a:pt x="2" y="180"/>
                  </a:lnTo>
                  <a:lnTo>
                    <a:pt x="2" y="180"/>
                  </a:lnTo>
                  <a:lnTo>
                    <a:pt x="14" y="178"/>
                  </a:lnTo>
                  <a:lnTo>
                    <a:pt x="18" y="174"/>
                  </a:lnTo>
                  <a:lnTo>
                    <a:pt x="18" y="174"/>
                  </a:lnTo>
                  <a:lnTo>
                    <a:pt x="20" y="168"/>
                  </a:lnTo>
                  <a:lnTo>
                    <a:pt x="20" y="154"/>
                  </a:lnTo>
                  <a:lnTo>
                    <a:pt x="20" y="38"/>
                  </a:lnTo>
                  <a:lnTo>
                    <a:pt x="20" y="38"/>
                  </a:lnTo>
                  <a:lnTo>
                    <a:pt x="20" y="24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4" y="14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68" y="14"/>
                  </a:lnTo>
                  <a:lnTo>
                    <a:pt x="64" y="16"/>
                  </a:lnTo>
                  <a:lnTo>
                    <a:pt x="64" y="16"/>
                  </a:lnTo>
                  <a:lnTo>
                    <a:pt x="62" y="24"/>
                  </a:lnTo>
                  <a:lnTo>
                    <a:pt x="60" y="38"/>
                  </a:lnTo>
                  <a:lnTo>
                    <a:pt x="60" y="154"/>
                  </a:lnTo>
                  <a:lnTo>
                    <a:pt x="60" y="154"/>
                  </a:lnTo>
                  <a:lnTo>
                    <a:pt x="62" y="168"/>
                  </a:lnTo>
                  <a:lnTo>
                    <a:pt x="64" y="174"/>
                  </a:lnTo>
                  <a:lnTo>
                    <a:pt x="64" y="174"/>
                  </a:lnTo>
                  <a:lnTo>
                    <a:pt x="68" y="178"/>
                  </a:lnTo>
                  <a:lnTo>
                    <a:pt x="80" y="180"/>
                  </a:lnTo>
                  <a:lnTo>
                    <a:pt x="82" y="180"/>
                  </a:lnTo>
                  <a:lnTo>
                    <a:pt x="82" y="1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6"/>
            <p:cNvSpPr>
              <a:spLocks/>
            </p:cNvSpPr>
            <p:nvPr/>
          </p:nvSpPr>
          <p:spPr bwMode="auto">
            <a:xfrm>
              <a:off x="3731" y="1949"/>
              <a:ext cx="80" cy="204"/>
            </a:xfrm>
            <a:custGeom>
              <a:avLst/>
              <a:gdLst>
                <a:gd name="T0" fmla="*/ 58 w 80"/>
                <a:gd name="T1" fmla="*/ 0 h 204"/>
                <a:gd name="T2" fmla="*/ 58 w 80"/>
                <a:gd name="T3" fmla="*/ 166 h 204"/>
                <a:gd name="T4" fmla="*/ 58 w 80"/>
                <a:gd name="T5" fmla="*/ 166 h 204"/>
                <a:gd name="T6" fmla="*/ 60 w 80"/>
                <a:gd name="T7" fmla="*/ 180 h 204"/>
                <a:gd name="T8" fmla="*/ 62 w 80"/>
                <a:gd name="T9" fmla="*/ 186 h 204"/>
                <a:gd name="T10" fmla="*/ 62 w 80"/>
                <a:gd name="T11" fmla="*/ 186 h 204"/>
                <a:gd name="T12" fmla="*/ 66 w 80"/>
                <a:gd name="T13" fmla="*/ 190 h 204"/>
                <a:gd name="T14" fmla="*/ 76 w 80"/>
                <a:gd name="T15" fmla="*/ 192 h 204"/>
                <a:gd name="T16" fmla="*/ 80 w 80"/>
                <a:gd name="T17" fmla="*/ 192 h 204"/>
                <a:gd name="T18" fmla="*/ 80 w 80"/>
                <a:gd name="T19" fmla="*/ 204 h 204"/>
                <a:gd name="T20" fmla="*/ 0 w 80"/>
                <a:gd name="T21" fmla="*/ 204 h 204"/>
                <a:gd name="T22" fmla="*/ 0 w 80"/>
                <a:gd name="T23" fmla="*/ 192 h 204"/>
                <a:gd name="T24" fmla="*/ 2 w 80"/>
                <a:gd name="T25" fmla="*/ 192 h 204"/>
                <a:gd name="T26" fmla="*/ 2 w 80"/>
                <a:gd name="T27" fmla="*/ 192 h 204"/>
                <a:gd name="T28" fmla="*/ 12 w 80"/>
                <a:gd name="T29" fmla="*/ 190 h 204"/>
                <a:gd name="T30" fmla="*/ 18 w 80"/>
                <a:gd name="T31" fmla="*/ 186 h 204"/>
                <a:gd name="T32" fmla="*/ 18 w 80"/>
                <a:gd name="T33" fmla="*/ 186 h 204"/>
                <a:gd name="T34" fmla="*/ 20 w 80"/>
                <a:gd name="T35" fmla="*/ 180 h 204"/>
                <a:gd name="T36" fmla="*/ 20 w 80"/>
                <a:gd name="T37" fmla="*/ 166 h 204"/>
                <a:gd name="T38" fmla="*/ 20 w 80"/>
                <a:gd name="T39" fmla="*/ 36 h 204"/>
                <a:gd name="T40" fmla="*/ 20 w 80"/>
                <a:gd name="T41" fmla="*/ 36 h 204"/>
                <a:gd name="T42" fmla="*/ 20 w 80"/>
                <a:gd name="T43" fmla="*/ 24 h 204"/>
                <a:gd name="T44" fmla="*/ 18 w 80"/>
                <a:gd name="T45" fmla="*/ 16 h 204"/>
                <a:gd name="T46" fmla="*/ 18 w 80"/>
                <a:gd name="T47" fmla="*/ 16 h 204"/>
                <a:gd name="T48" fmla="*/ 12 w 80"/>
                <a:gd name="T49" fmla="*/ 14 h 204"/>
                <a:gd name="T50" fmla="*/ 2 w 80"/>
                <a:gd name="T51" fmla="*/ 12 h 204"/>
                <a:gd name="T52" fmla="*/ 0 w 80"/>
                <a:gd name="T53" fmla="*/ 12 h 204"/>
                <a:gd name="T54" fmla="*/ 0 w 80"/>
                <a:gd name="T55" fmla="*/ 0 h 204"/>
                <a:gd name="T56" fmla="*/ 58 w 80"/>
                <a:gd name="T57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0" h="204">
                  <a:moveTo>
                    <a:pt x="58" y="0"/>
                  </a:moveTo>
                  <a:lnTo>
                    <a:pt x="58" y="166"/>
                  </a:lnTo>
                  <a:lnTo>
                    <a:pt x="58" y="166"/>
                  </a:lnTo>
                  <a:lnTo>
                    <a:pt x="60" y="180"/>
                  </a:lnTo>
                  <a:lnTo>
                    <a:pt x="62" y="186"/>
                  </a:lnTo>
                  <a:lnTo>
                    <a:pt x="62" y="186"/>
                  </a:lnTo>
                  <a:lnTo>
                    <a:pt x="66" y="190"/>
                  </a:lnTo>
                  <a:lnTo>
                    <a:pt x="76" y="192"/>
                  </a:lnTo>
                  <a:lnTo>
                    <a:pt x="80" y="192"/>
                  </a:lnTo>
                  <a:lnTo>
                    <a:pt x="80" y="204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2" y="192"/>
                  </a:lnTo>
                  <a:lnTo>
                    <a:pt x="2" y="192"/>
                  </a:lnTo>
                  <a:lnTo>
                    <a:pt x="12" y="190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20" y="180"/>
                  </a:lnTo>
                  <a:lnTo>
                    <a:pt x="20" y="16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0" y="24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2" y="14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27"/>
            <p:cNvSpPr>
              <a:spLocks/>
            </p:cNvSpPr>
            <p:nvPr/>
          </p:nvSpPr>
          <p:spPr bwMode="auto">
            <a:xfrm>
              <a:off x="3827" y="1949"/>
              <a:ext cx="80" cy="204"/>
            </a:xfrm>
            <a:custGeom>
              <a:avLst/>
              <a:gdLst>
                <a:gd name="T0" fmla="*/ 60 w 80"/>
                <a:gd name="T1" fmla="*/ 0 h 204"/>
                <a:gd name="T2" fmla="*/ 60 w 80"/>
                <a:gd name="T3" fmla="*/ 166 h 204"/>
                <a:gd name="T4" fmla="*/ 60 w 80"/>
                <a:gd name="T5" fmla="*/ 166 h 204"/>
                <a:gd name="T6" fmla="*/ 60 w 80"/>
                <a:gd name="T7" fmla="*/ 180 h 204"/>
                <a:gd name="T8" fmla="*/ 62 w 80"/>
                <a:gd name="T9" fmla="*/ 186 h 204"/>
                <a:gd name="T10" fmla="*/ 62 w 80"/>
                <a:gd name="T11" fmla="*/ 186 h 204"/>
                <a:gd name="T12" fmla="*/ 66 w 80"/>
                <a:gd name="T13" fmla="*/ 190 h 204"/>
                <a:gd name="T14" fmla="*/ 78 w 80"/>
                <a:gd name="T15" fmla="*/ 192 h 204"/>
                <a:gd name="T16" fmla="*/ 80 w 80"/>
                <a:gd name="T17" fmla="*/ 192 h 204"/>
                <a:gd name="T18" fmla="*/ 80 w 80"/>
                <a:gd name="T19" fmla="*/ 204 h 204"/>
                <a:gd name="T20" fmla="*/ 0 w 80"/>
                <a:gd name="T21" fmla="*/ 204 h 204"/>
                <a:gd name="T22" fmla="*/ 0 w 80"/>
                <a:gd name="T23" fmla="*/ 192 h 204"/>
                <a:gd name="T24" fmla="*/ 2 w 80"/>
                <a:gd name="T25" fmla="*/ 192 h 204"/>
                <a:gd name="T26" fmla="*/ 2 w 80"/>
                <a:gd name="T27" fmla="*/ 192 h 204"/>
                <a:gd name="T28" fmla="*/ 14 w 80"/>
                <a:gd name="T29" fmla="*/ 190 h 204"/>
                <a:gd name="T30" fmla="*/ 18 w 80"/>
                <a:gd name="T31" fmla="*/ 186 h 204"/>
                <a:gd name="T32" fmla="*/ 18 w 80"/>
                <a:gd name="T33" fmla="*/ 186 h 204"/>
                <a:gd name="T34" fmla="*/ 20 w 80"/>
                <a:gd name="T35" fmla="*/ 180 h 204"/>
                <a:gd name="T36" fmla="*/ 20 w 80"/>
                <a:gd name="T37" fmla="*/ 166 h 204"/>
                <a:gd name="T38" fmla="*/ 20 w 80"/>
                <a:gd name="T39" fmla="*/ 36 h 204"/>
                <a:gd name="T40" fmla="*/ 20 w 80"/>
                <a:gd name="T41" fmla="*/ 36 h 204"/>
                <a:gd name="T42" fmla="*/ 20 w 80"/>
                <a:gd name="T43" fmla="*/ 24 h 204"/>
                <a:gd name="T44" fmla="*/ 18 w 80"/>
                <a:gd name="T45" fmla="*/ 16 h 204"/>
                <a:gd name="T46" fmla="*/ 18 w 80"/>
                <a:gd name="T47" fmla="*/ 16 h 204"/>
                <a:gd name="T48" fmla="*/ 14 w 80"/>
                <a:gd name="T49" fmla="*/ 14 h 204"/>
                <a:gd name="T50" fmla="*/ 2 w 80"/>
                <a:gd name="T51" fmla="*/ 12 h 204"/>
                <a:gd name="T52" fmla="*/ 0 w 80"/>
                <a:gd name="T53" fmla="*/ 12 h 204"/>
                <a:gd name="T54" fmla="*/ 0 w 80"/>
                <a:gd name="T55" fmla="*/ 0 h 204"/>
                <a:gd name="T56" fmla="*/ 60 w 80"/>
                <a:gd name="T57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0" h="204">
                  <a:moveTo>
                    <a:pt x="60" y="0"/>
                  </a:moveTo>
                  <a:lnTo>
                    <a:pt x="60" y="166"/>
                  </a:lnTo>
                  <a:lnTo>
                    <a:pt x="60" y="166"/>
                  </a:lnTo>
                  <a:lnTo>
                    <a:pt x="60" y="180"/>
                  </a:lnTo>
                  <a:lnTo>
                    <a:pt x="62" y="186"/>
                  </a:lnTo>
                  <a:lnTo>
                    <a:pt x="62" y="186"/>
                  </a:lnTo>
                  <a:lnTo>
                    <a:pt x="66" y="190"/>
                  </a:lnTo>
                  <a:lnTo>
                    <a:pt x="78" y="192"/>
                  </a:lnTo>
                  <a:lnTo>
                    <a:pt x="80" y="192"/>
                  </a:lnTo>
                  <a:lnTo>
                    <a:pt x="80" y="204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2" y="192"/>
                  </a:lnTo>
                  <a:lnTo>
                    <a:pt x="2" y="192"/>
                  </a:lnTo>
                  <a:lnTo>
                    <a:pt x="14" y="190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20" y="180"/>
                  </a:lnTo>
                  <a:lnTo>
                    <a:pt x="20" y="16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0" y="24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4" y="14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8"/>
            <p:cNvSpPr>
              <a:spLocks noEditPoints="1"/>
            </p:cNvSpPr>
            <p:nvPr/>
          </p:nvSpPr>
          <p:spPr bwMode="auto">
            <a:xfrm>
              <a:off x="3923" y="1949"/>
              <a:ext cx="80" cy="204"/>
            </a:xfrm>
            <a:custGeom>
              <a:avLst/>
              <a:gdLst>
                <a:gd name="T0" fmla="*/ 60 w 80"/>
                <a:gd name="T1" fmla="*/ 62 h 204"/>
                <a:gd name="T2" fmla="*/ 60 w 80"/>
                <a:gd name="T3" fmla="*/ 166 h 204"/>
                <a:gd name="T4" fmla="*/ 60 w 80"/>
                <a:gd name="T5" fmla="*/ 166 h 204"/>
                <a:gd name="T6" fmla="*/ 60 w 80"/>
                <a:gd name="T7" fmla="*/ 180 h 204"/>
                <a:gd name="T8" fmla="*/ 62 w 80"/>
                <a:gd name="T9" fmla="*/ 186 h 204"/>
                <a:gd name="T10" fmla="*/ 62 w 80"/>
                <a:gd name="T11" fmla="*/ 186 h 204"/>
                <a:gd name="T12" fmla="*/ 68 w 80"/>
                <a:gd name="T13" fmla="*/ 190 h 204"/>
                <a:gd name="T14" fmla="*/ 78 w 80"/>
                <a:gd name="T15" fmla="*/ 192 h 204"/>
                <a:gd name="T16" fmla="*/ 80 w 80"/>
                <a:gd name="T17" fmla="*/ 192 h 204"/>
                <a:gd name="T18" fmla="*/ 80 w 80"/>
                <a:gd name="T19" fmla="*/ 204 h 204"/>
                <a:gd name="T20" fmla="*/ 0 w 80"/>
                <a:gd name="T21" fmla="*/ 204 h 204"/>
                <a:gd name="T22" fmla="*/ 0 w 80"/>
                <a:gd name="T23" fmla="*/ 192 h 204"/>
                <a:gd name="T24" fmla="*/ 4 w 80"/>
                <a:gd name="T25" fmla="*/ 192 h 204"/>
                <a:gd name="T26" fmla="*/ 4 w 80"/>
                <a:gd name="T27" fmla="*/ 192 h 204"/>
                <a:gd name="T28" fmla="*/ 14 w 80"/>
                <a:gd name="T29" fmla="*/ 190 h 204"/>
                <a:gd name="T30" fmla="*/ 18 w 80"/>
                <a:gd name="T31" fmla="*/ 186 h 204"/>
                <a:gd name="T32" fmla="*/ 18 w 80"/>
                <a:gd name="T33" fmla="*/ 186 h 204"/>
                <a:gd name="T34" fmla="*/ 20 w 80"/>
                <a:gd name="T35" fmla="*/ 180 h 204"/>
                <a:gd name="T36" fmla="*/ 22 w 80"/>
                <a:gd name="T37" fmla="*/ 166 h 204"/>
                <a:gd name="T38" fmla="*/ 22 w 80"/>
                <a:gd name="T39" fmla="*/ 100 h 204"/>
                <a:gd name="T40" fmla="*/ 22 w 80"/>
                <a:gd name="T41" fmla="*/ 100 h 204"/>
                <a:gd name="T42" fmla="*/ 20 w 80"/>
                <a:gd name="T43" fmla="*/ 86 h 204"/>
                <a:gd name="T44" fmla="*/ 18 w 80"/>
                <a:gd name="T45" fmla="*/ 78 h 204"/>
                <a:gd name="T46" fmla="*/ 18 w 80"/>
                <a:gd name="T47" fmla="*/ 78 h 204"/>
                <a:gd name="T48" fmla="*/ 14 w 80"/>
                <a:gd name="T49" fmla="*/ 76 h 204"/>
                <a:gd name="T50" fmla="*/ 4 w 80"/>
                <a:gd name="T51" fmla="*/ 74 h 204"/>
                <a:gd name="T52" fmla="*/ 0 w 80"/>
                <a:gd name="T53" fmla="*/ 74 h 204"/>
                <a:gd name="T54" fmla="*/ 0 w 80"/>
                <a:gd name="T55" fmla="*/ 62 h 204"/>
                <a:gd name="T56" fmla="*/ 60 w 80"/>
                <a:gd name="T57" fmla="*/ 62 h 204"/>
                <a:gd name="T58" fmla="*/ 22 w 80"/>
                <a:gd name="T59" fmla="*/ 38 h 204"/>
                <a:gd name="T60" fmla="*/ 22 w 80"/>
                <a:gd name="T61" fmla="*/ 0 h 204"/>
                <a:gd name="T62" fmla="*/ 60 w 80"/>
                <a:gd name="T63" fmla="*/ 0 h 204"/>
                <a:gd name="T64" fmla="*/ 60 w 80"/>
                <a:gd name="T65" fmla="*/ 38 h 204"/>
                <a:gd name="T66" fmla="*/ 22 w 80"/>
                <a:gd name="T67" fmla="*/ 38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0" h="204">
                  <a:moveTo>
                    <a:pt x="60" y="62"/>
                  </a:moveTo>
                  <a:lnTo>
                    <a:pt x="60" y="166"/>
                  </a:lnTo>
                  <a:lnTo>
                    <a:pt x="60" y="166"/>
                  </a:lnTo>
                  <a:lnTo>
                    <a:pt x="60" y="180"/>
                  </a:lnTo>
                  <a:lnTo>
                    <a:pt x="62" y="186"/>
                  </a:lnTo>
                  <a:lnTo>
                    <a:pt x="62" y="186"/>
                  </a:lnTo>
                  <a:lnTo>
                    <a:pt x="68" y="190"/>
                  </a:lnTo>
                  <a:lnTo>
                    <a:pt x="78" y="192"/>
                  </a:lnTo>
                  <a:lnTo>
                    <a:pt x="80" y="192"/>
                  </a:lnTo>
                  <a:lnTo>
                    <a:pt x="80" y="204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4" y="192"/>
                  </a:lnTo>
                  <a:lnTo>
                    <a:pt x="4" y="192"/>
                  </a:lnTo>
                  <a:lnTo>
                    <a:pt x="14" y="190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20" y="180"/>
                  </a:lnTo>
                  <a:lnTo>
                    <a:pt x="22" y="166"/>
                  </a:lnTo>
                  <a:lnTo>
                    <a:pt x="22" y="100"/>
                  </a:lnTo>
                  <a:lnTo>
                    <a:pt x="22" y="100"/>
                  </a:lnTo>
                  <a:lnTo>
                    <a:pt x="20" y="86"/>
                  </a:lnTo>
                  <a:lnTo>
                    <a:pt x="18" y="78"/>
                  </a:lnTo>
                  <a:lnTo>
                    <a:pt x="18" y="78"/>
                  </a:lnTo>
                  <a:lnTo>
                    <a:pt x="14" y="76"/>
                  </a:lnTo>
                  <a:lnTo>
                    <a:pt x="4" y="74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60" y="62"/>
                  </a:lnTo>
                  <a:close/>
                  <a:moveTo>
                    <a:pt x="22" y="38"/>
                  </a:moveTo>
                  <a:lnTo>
                    <a:pt x="22" y="0"/>
                  </a:lnTo>
                  <a:lnTo>
                    <a:pt x="60" y="0"/>
                  </a:lnTo>
                  <a:lnTo>
                    <a:pt x="60" y="38"/>
                  </a:lnTo>
                  <a:lnTo>
                    <a:pt x="22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29"/>
            <p:cNvSpPr>
              <a:spLocks/>
            </p:cNvSpPr>
            <p:nvPr/>
          </p:nvSpPr>
          <p:spPr bwMode="auto">
            <a:xfrm>
              <a:off x="4017" y="2007"/>
              <a:ext cx="170" cy="146"/>
            </a:xfrm>
            <a:custGeom>
              <a:avLst/>
              <a:gdLst>
                <a:gd name="T0" fmla="*/ 60 w 170"/>
                <a:gd name="T1" fmla="*/ 30 h 146"/>
                <a:gd name="T2" fmla="*/ 80 w 170"/>
                <a:gd name="T3" fmla="*/ 8 h 146"/>
                <a:gd name="T4" fmla="*/ 94 w 170"/>
                <a:gd name="T5" fmla="*/ 2 h 146"/>
                <a:gd name="T6" fmla="*/ 108 w 170"/>
                <a:gd name="T7" fmla="*/ 0 h 146"/>
                <a:gd name="T8" fmla="*/ 124 w 170"/>
                <a:gd name="T9" fmla="*/ 4 h 146"/>
                <a:gd name="T10" fmla="*/ 138 w 170"/>
                <a:gd name="T11" fmla="*/ 12 h 146"/>
                <a:gd name="T12" fmla="*/ 142 w 170"/>
                <a:gd name="T13" fmla="*/ 18 h 146"/>
                <a:gd name="T14" fmla="*/ 148 w 170"/>
                <a:gd name="T15" fmla="*/ 36 h 146"/>
                <a:gd name="T16" fmla="*/ 148 w 170"/>
                <a:gd name="T17" fmla="*/ 108 h 146"/>
                <a:gd name="T18" fmla="*/ 150 w 170"/>
                <a:gd name="T19" fmla="*/ 122 h 146"/>
                <a:gd name="T20" fmla="*/ 152 w 170"/>
                <a:gd name="T21" fmla="*/ 128 h 146"/>
                <a:gd name="T22" fmla="*/ 166 w 170"/>
                <a:gd name="T23" fmla="*/ 134 h 146"/>
                <a:gd name="T24" fmla="*/ 170 w 170"/>
                <a:gd name="T25" fmla="*/ 146 h 146"/>
                <a:gd name="T26" fmla="*/ 90 w 170"/>
                <a:gd name="T27" fmla="*/ 134 h 146"/>
                <a:gd name="T28" fmla="*/ 92 w 170"/>
                <a:gd name="T29" fmla="*/ 134 h 146"/>
                <a:gd name="T30" fmla="*/ 108 w 170"/>
                <a:gd name="T31" fmla="*/ 128 h 146"/>
                <a:gd name="T32" fmla="*/ 110 w 170"/>
                <a:gd name="T33" fmla="*/ 122 h 146"/>
                <a:gd name="T34" fmla="*/ 110 w 170"/>
                <a:gd name="T35" fmla="*/ 50 h 146"/>
                <a:gd name="T36" fmla="*/ 110 w 170"/>
                <a:gd name="T37" fmla="*/ 36 h 146"/>
                <a:gd name="T38" fmla="*/ 106 w 170"/>
                <a:gd name="T39" fmla="*/ 28 h 146"/>
                <a:gd name="T40" fmla="*/ 94 w 170"/>
                <a:gd name="T41" fmla="*/ 24 h 146"/>
                <a:gd name="T42" fmla="*/ 84 w 170"/>
                <a:gd name="T43" fmla="*/ 24 h 146"/>
                <a:gd name="T44" fmla="*/ 76 w 170"/>
                <a:gd name="T45" fmla="*/ 28 h 146"/>
                <a:gd name="T46" fmla="*/ 60 w 170"/>
                <a:gd name="T47" fmla="*/ 44 h 146"/>
                <a:gd name="T48" fmla="*/ 60 w 170"/>
                <a:gd name="T49" fmla="*/ 108 h 146"/>
                <a:gd name="T50" fmla="*/ 62 w 170"/>
                <a:gd name="T51" fmla="*/ 128 h 146"/>
                <a:gd name="T52" fmla="*/ 68 w 170"/>
                <a:gd name="T53" fmla="*/ 132 h 146"/>
                <a:gd name="T54" fmla="*/ 80 w 170"/>
                <a:gd name="T55" fmla="*/ 134 h 146"/>
                <a:gd name="T56" fmla="*/ 0 w 170"/>
                <a:gd name="T57" fmla="*/ 146 h 146"/>
                <a:gd name="T58" fmla="*/ 2 w 170"/>
                <a:gd name="T59" fmla="*/ 134 h 146"/>
                <a:gd name="T60" fmla="*/ 14 w 170"/>
                <a:gd name="T61" fmla="*/ 132 h 146"/>
                <a:gd name="T62" fmla="*/ 18 w 170"/>
                <a:gd name="T63" fmla="*/ 128 h 146"/>
                <a:gd name="T64" fmla="*/ 22 w 170"/>
                <a:gd name="T65" fmla="*/ 108 h 146"/>
                <a:gd name="T66" fmla="*/ 22 w 170"/>
                <a:gd name="T67" fmla="*/ 42 h 146"/>
                <a:gd name="T68" fmla="*/ 18 w 170"/>
                <a:gd name="T69" fmla="*/ 20 h 146"/>
                <a:gd name="T70" fmla="*/ 14 w 170"/>
                <a:gd name="T71" fmla="*/ 18 h 146"/>
                <a:gd name="T72" fmla="*/ 0 w 170"/>
                <a:gd name="T73" fmla="*/ 16 h 146"/>
                <a:gd name="T74" fmla="*/ 60 w 170"/>
                <a:gd name="T75" fmla="*/ 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0" h="146">
                  <a:moveTo>
                    <a:pt x="60" y="30"/>
                  </a:moveTo>
                  <a:lnTo>
                    <a:pt x="60" y="30"/>
                  </a:lnTo>
                  <a:lnTo>
                    <a:pt x="68" y="18"/>
                  </a:lnTo>
                  <a:lnTo>
                    <a:pt x="80" y="8"/>
                  </a:lnTo>
                  <a:lnTo>
                    <a:pt x="80" y="8"/>
                  </a:lnTo>
                  <a:lnTo>
                    <a:pt x="94" y="2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16" y="2"/>
                  </a:lnTo>
                  <a:lnTo>
                    <a:pt x="124" y="4"/>
                  </a:lnTo>
                  <a:lnTo>
                    <a:pt x="132" y="8"/>
                  </a:lnTo>
                  <a:lnTo>
                    <a:pt x="138" y="12"/>
                  </a:lnTo>
                  <a:lnTo>
                    <a:pt x="138" y="12"/>
                  </a:lnTo>
                  <a:lnTo>
                    <a:pt x="142" y="18"/>
                  </a:lnTo>
                  <a:lnTo>
                    <a:pt x="146" y="26"/>
                  </a:lnTo>
                  <a:lnTo>
                    <a:pt x="148" y="36"/>
                  </a:lnTo>
                  <a:lnTo>
                    <a:pt x="148" y="46"/>
                  </a:lnTo>
                  <a:lnTo>
                    <a:pt x="148" y="108"/>
                  </a:lnTo>
                  <a:lnTo>
                    <a:pt x="148" y="108"/>
                  </a:lnTo>
                  <a:lnTo>
                    <a:pt x="150" y="122"/>
                  </a:lnTo>
                  <a:lnTo>
                    <a:pt x="152" y="128"/>
                  </a:lnTo>
                  <a:lnTo>
                    <a:pt x="152" y="128"/>
                  </a:lnTo>
                  <a:lnTo>
                    <a:pt x="156" y="132"/>
                  </a:lnTo>
                  <a:lnTo>
                    <a:pt x="166" y="134"/>
                  </a:lnTo>
                  <a:lnTo>
                    <a:pt x="170" y="134"/>
                  </a:lnTo>
                  <a:lnTo>
                    <a:pt x="170" y="146"/>
                  </a:lnTo>
                  <a:lnTo>
                    <a:pt x="90" y="146"/>
                  </a:lnTo>
                  <a:lnTo>
                    <a:pt x="90" y="134"/>
                  </a:lnTo>
                  <a:lnTo>
                    <a:pt x="92" y="134"/>
                  </a:lnTo>
                  <a:lnTo>
                    <a:pt x="92" y="134"/>
                  </a:lnTo>
                  <a:lnTo>
                    <a:pt x="102" y="132"/>
                  </a:lnTo>
                  <a:lnTo>
                    <a:pt x="108" y="128"/>
                  </a:lnTo>
                  <a:lnTo>
                    <a:pt x="108" y="128"/>
                  </a:lnTo>
                  <a:lnTo>
                    <a:pt x="110" y="122"/>
                  </a:lnTo>
                  <a:lnTo>
                    <a:pt x="110" y="108"/>
                  </a:lnTo>
                  <a:lnTo>
                    <a:pt x="110" y="50"/>
                  </a:lnTo>
                  <a:lnTo>
                    <a:pt x="110" y="50"/>
                  </a:lnTo>
                  <a:lnTo>
                    <a:pt x="110" y="36"/>
                  </a:lnTo>
                  <a:lnTo>
                    <a:pt x="106" y="28"/>
                  </a:lnTo>
                  <a:lnTo>
                    <a:pt x="106" y="28"/>
                  </a:lnTo>
                  <a:lnTo>
                    <a:pt x="102" y="24"/>
                  </a:lnTo>
                  <a:lnTo>
                    <a:pt x="94" y="24"/>
                  </a:lnTo>
                  <a:lnTo>
                    <a:pt x="94" y="24"/>
                  </a:lnTo>
                  <a:lnTo>
                    <a:pt x="84" y="24"/>
                  </a:lnTo>
                  <a:lnTo>
                    <a:pt x="76" y="28"/>
                  </a:lnTo>
                  <a:lnTo>
                    <a:pt x="76" y="28"/>
                  </a:lnTo>
                  <a:lnTo>
                    <a:pt x="68" y="36"/>
                  </a:lnTo>
                  <a:lnTo>
                    <a:pt x="60" y="44"/>
                  </a:lnTo>
                  <a:lnTo>
                    <a:pt x="60" y="108"/>
                  </a:lnTo>
                  <a:lnTo>
                    <a:pt x="60" y="108"/>
                  </a:lnTo>
                  <a:lnTo>
                    <a:pt x="60" y="122"/>
                  </a:lnTo>
                  <a:lnTo>
                    <a:pt x="62" y="128"/>
                  </a:lnTo>
                  <a:lnTo>
                    <a:pt x="62" y="128"/>
                  </a:lnTo>
                  <a:lnTo>
                    <a:pt x="68" y="132"/>
                  </a:lnTo>
                  <a:lnTo>
                    <a:pt x="78" y="134"/>
                  </a:lnTo>
                  <a:lnTo>
                    <a:pt x="80" y="134"/>
                  </a:lnTo>
                  <a:lnTo>
                    <a:pt x="80" y="146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14" y="132"/>
                  </a:lnTo>
                  <a:lnTo>
                    <a:pt x="18" y="128"/>
                  </a:lnTo>
                  <a:lnTo>
                    <a:pt x="18" y="128"/>
                  </a:lnTo>
                  <a:lnTo>
                    <a:pt x="20" y="122"/>
                  </a:lnTo>
                  <a:lnTo>
                    <a:pt x="22" y="108"/>
                  </a:lnTo>
                  <a:lnTo>
                    <a:pt x="22" y="42"/>
                  </a:lnTo>
                  <a:lnTo>
                    <a:pt x="22" y="42"/>
                  </a:lnTo>
                  <a:lnTo>
                    <a:pt x="20" y="28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14" y="18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4"/>
                  </a:lnTo>
                  <a:lnTo>
                    <a:pt x="60" y="4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30"/>
            <p:cNvSpPr>
              <a:spLocks noEditPoints="1"/>
            </p:cNvSpPr>
            <p:nvPr/>
          </p:nvSpPr>
          <p:spPr bwMode="auto">
            <a:xfrm>
              <a:off x="4191" y="2007"/>
              <a:ext cx="148" cy="148"/>
            </a:xfrm>
            <a:custGeom>
              <a:avLst/>
              <a:gdLst>
                <a:gd name="T0" fmla="*/ 74 w 148"/>
                <a:gd name="T1" fmla="*/ 148 h 148"/>
                <a:gd name="T2" fmla="*/ 44 w 148"/>
                <a:gd name="T3" fmla="*/ 144 h 148"/>
                <a:gd name="T4" fmla="*/ 20 w 148"/>
                <a:gd name="T5" fmla="*/ 128 h 148"/>
                <a:gd name="T6" fmla="*/ 12 w 148"/>
                <a:gd name="T7" fmla="*/ 118 h 148"/>
                <a:gd name="T8" fmla="*/ 2 w 148"/>
                <a:gd name="T9" fmla="*/ 90 h 148"/>
                <a:gd name="T10" fmla="*/ 0 w 148"/>
                <a:gd name="T11" fmla="*/ 74 h 148"/>
                <a:gd name="T12" fmla="*/ 6 w 148"/>
                <a:gd name="T13" fmla="*/ 44 h 148"/>
                <a:gd name="T14" fmla="*/ 20 w 148"/>
                <a:gd name="T15" fmla="*/ 20 h 148"/>
                <a:gd name="T16" fmla="*/ 32 w 148"/>
                <a:gd name="T17" fmla="*/ 12 h 148"/>
                <a:gd name="T18" fmla="*/ 58 w 148"/>
                <a:gd name="T19" fmla="*/ 2 h 148"/>
                <a:gd name="T20" fmla="*/ 74 w 148"/>
                <a:gd name="T21" fmla="*/ 0 h 148"/>
                <a:gd name="T22" fmla="*/ 106 w 148"/>
                <a:gd name="T23" fmla="*/ 6 h 148"/>
                <a:gd name="T24" fmla="*/ 128 w 148"/>
                <a:gd name="T25" fmla="*/ 20 h 148"/>
                <a:gd name="T26" fmla="*/ 136 w 148"/>
                <a:gd name="T27" fmla="*/ 32 h 148"/>
                <a:gd name="T28" fmla="*/ 146 w 148"/>
                <a:gd name="T29" fmla="*/ 58 h 148"/>
                <a:gd name="T30" fmla="*/ 148 w 148"/>
                <a:gd name="T31" fmla="*/ 74 h 148"/>
                <a:gd name="T32" fmla="*/ 144 w 148"/>
                <a:gd name="T33" fmla="*/ 106 h 148"/>
                <a:gd name="T34" fmla="*/ 128 w 148"/>
                <a:gd name="T35" fmla="*/ 128 h 148"/>
                <a:gd name="T36" fmla="*/ 118 w 148"/>
                <a:gd name="T37" fmla="*/ 138 h 148"/>
                <a:gd name="T38" fmla="*/ 90 w 148"/>
                <a:gd name="T39" fmla="*/ 148 h 148"/>
                <a:gd name="T40" fmla="*/ 74 w 148"/>
                <a:gd name="T41" fmla="*/ 148 h 148"/>
                <a:gd name="T42" fmla="*/ 74 w 148"/>
                <a:gd name="T43" fmla="*/ 134 h 148"/>
                <a:gd name="T44" fmla="*/ 88 w 148"/>
                <a:gd name="T45" fmla="*/ 132 h 148"/>
                <a:gd name="T46" fmla="*/ 98 w 148"/>
                <a:gd name="T47" fmla="*/ 120 h 148"/>
                <a:gd name="T48" fmla="*/ 102 w 148"/>
                <a:gd name="T49" fmla="*/ 112 h 148"/>
                <a:gd name="T50" fmla="*/ 106 w 148"/>
                <a:gd name="T51" fmla="*/ 74 h 148"/>
                <a:gd name="T52" fmla="*/ 104 w 148"/>
                <a:gd name="T53" fmla="*/ 48 h 148"/>
                <a:gd name="T54" fmla="*/ 98 w 148"/>
                <a:gd name="T55" fmla="*/ 30 h 148"/>
                <a:gd name="T56" fmla="*/ 94 w 148"/>
                <a:gd name="T57" fmla="*/ 22 h 148"/>
                <a:gd name="T58" fmla="*/ 82 w 148"/>
                <a:gd name="T59" fmla="*/ 14 h 148"/>
                <a:gd name="T60" fmla="*/ 74 w 148"/>
                <a:gd name="T61" fmla="*/ 14 h 148"/>
                <a:gd name="T62" fmla="*/ 60 w 148"/>
                <a:gd name="T63" fmla="*/ 18 h 148"/>
                <a:gd name="T64" fmla="*/ 50 w 148"/>
                <a:gd name="T65" fmla="*/ 30 h 148"/>
                <a:gd name="T66" fmla="*/ 48 w 148"/>
                <a:gd name="T67" fmla="*/ 38 h 148"/>
                <a:gd name="T68" fmla="*/ 42 w 148"/>
                <a:gd name="T69" fmla="*/ 74 h 148"/>
                <a:gd name="T70" fmla="*/ 44 w 148"/>
                <a:gd name="T71" fmla="*/ 100 h 148"/>
                <a:gd name="T72" fmla="*/ 50 w 148"/>
                <a:gd name="T73" fmla="*/ 120 h 148"/>
                <a:gd name="T74" fmla="*/ 56 w 148"/>
                <a:gd name="T75" fmla="*/ 126 h 148"/>
                <a:gd name="T76" fmla="*/ 68 w 148"/>
                <a:gd name="T77" fmla="*/ 134 h 148"/>
                <a:gd name="T78" fmla="*/ 74 w 148"/>
                <a:gd name="T79" fmla="*/ 1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8" h="148">
                  <a:moveTo>
                    <a:pt x="74" y="148"/>
                  </a:moveTo>
                  <a:lnTo>
                    <a:pt x="74" y="148"/>
                  </a:lnTo>
                  <a:lnTo>
                    <a:pt x="58" y="148"/>
                  </a:lnTo>
                  <a:lnTo>
                    <a:pt x="44" y="144"/>
                  </a:lnTo>
                  <a:lnTo>
                    <a:pt x="32" y="138"/>
                  </a:lnTo>
                  <a:lnTo>
                    <a:pt x="20" y="128"/>
                  </a:lnTo>
                  <a:lnTo>
                    <a:pt x="20" y="128"/>
                  </a:lnTo>
                  <a:lnTo>
                    <a:pt x="12" y="118"/>
                  </a:lnTo>
                  <a:lnTo>
                    <a:pt x="6" y="106"/>
                  </a:lnTo>
                  <a:lnTo>
                    <a:pt x="2" y="9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2" y="58"/>
                  </a:lnTo>
                  <a:lnTo>
                    <a:pt x="6" y="44"/>
                  </a:lnTo>
                  <a:lnTo>
                    <a:pt x="12" y="32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32" y="12"/>
                  </a:lnTo>
                  <a:lnTo>
                    <a:pt x="44" y="6"/>
                  </a:lnTo>
                  <a:lnTo>
                    <a:pt x="58" y="2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90" y="2"/>
                  </a:lnTo>
                  <a:lnTo>
                    <a:pt x="106" y="6"/>
                  </a:lnTo>
                  <a:lnTo>
                    <a:pt x="118" y="12"/>
                  </a:lnTo>
                  <a:lnTo>
                    <a:pt x="128" y="20"/>
                  </a:lnTo>
                  <a:lnTo>
                    <a:pt x="128" y="20"/>
                  </a:lnTo>
                  <a:lnTo>
                    <a:pt x="136" y="32"/>
                  </a:lnTo>
                  <a:lnTo>
                    <a:pt x="144" y="44"/>
                  </a:lnTo>
                  <a:lnTo>
                    <a:pt x="146" y="58"/>
                  </a:lnTo>
                  <a:lnTo>
                    <a:pt x="148" y="74"/>
                  </a:lnTo>
                  <a:lnTo>
                    <a:pt x="148" y="74"/>
                  </a:lnTo>
                  <a:lnTo>
                    <a:pt x="146" y="90"/>
                  </a:lnTo>
                  <a:lnTo>
                    <a:pt x="144" y="106"/>
                  </a:lnTo>
                  <a:lnTo>
                    <a:pt x="136" y="118"/>
                  </a:lnTo>
                  <a:lnTo>
                    <a:pt x="128" y="128"/>
                  </a:lnTo>
                  <a:lnTo>
                    <a:pt x="128" y="128"/>
                  </a:lnTo>
                  <a:lnTo>
                    <a:pt x="118" y="138"/>
                  </a:lnTo>
                  <a:lnTo>
                    <a:pt x="106" y="144"/>
                  </a:lnTo>
                  <a:lnTo>
                    <a:pt x="90" y="148"/>
                  </a:lnTo>
                  <a:lnTo>
                    <a:pt x="74" y="148"/>
                  </a:lnTo>
                  <a:lnTo>
                    <a:pt x="74" y="148"/>
                  </a:lnTo>
                  <a:close/>
                  <a:moveTo>
                    <a:pt x="74" y="134"/>
                  </a:moveTo>
                  <a:lnTo>
                    <a:pt x="74" y="134"/>
                  </a:lnTo>
                  <a:lnTo>
                    <a:pt x="82" y="134"/>
                  </a:lnTo>
                  <a:lnTo>
                    <a:pt x="88" y="132"/>
                  </a:lnTo>
                  <a:lnTo>
                    <a:pt x="94" y="126"/>
                  </a:lnTo>
                  <a:lnTo>
                    <a:pt x="98" y="120"/>
                  </a:lnTo>
                  <a:lnTo>
                    <a:pt x="98" y="120"/>
                  </a:lnTo>
                  <a:lnTo>
                    <a:pt x="102" y="112"/>
                  </a:lnTo>
                  <a:lnTo>
                    <a:pt x="104" y="100"/>
                  </a:lnTo>
                  <a:lnTo>
                    <a:pt x="106" y="74"/>
                  </a:lnTo>
                  <a:lnTo>
                    <a:pt x="106" y="74"/>
                  </a:lnTo>
                  <a:lnTo>
                    <a:pt x="104" y="48"/>
                  </a:lnTo>
                  <a:lnTo>
                    <a:pt x="102" y="38"/>
                  </a:lnTo>
                  <a:lnTo>
                    <a:pt x="98" y="30"/>
                  </a:lnTo>
                  <a:lnTo>
                    <a:pt x="98" y="30"/>
                  </a:lnTo>
                  <a:lnTo>
                    <a:pt x="94" y="22"/>
                  </a:lnTo>
                  <a:lnTo>
                    <a:pt x="88" y="18"/>
                  </a:lnTo>
                  <a:lnTo>
                    <a:pt x="82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68" y="14"/>
                  </a:lnTo>
                  <a:lnTo>
                    <a:pt x="60" y="18"/>
                  </a:lnTo>
                  <a:lnTo>
                    <a:pt x="56" y="22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48" y="38"/>
                  </a:lnTo>
                  <a:lnTo>
                    <a:pt x="44" y="48"/>
                  </a:lnTo>
                  <a:lnTo>
                    <a:pt x="42" y="74"/>
                  </a:lnTo>
                  <a:lnTo>
                    <a:pt x="42" y="74"/>
                  </a:lnTo>
                  <a:lnTo>
                    <a:pt x="44" y="100"/>
                  </a:lnTo>
                  <a:lnTo>
                    <a:pt x="48" y="112"/>
                  </a:lnTo>
                  <a:lnTo>
                    <a:pt x="50" y="120"/>
                  </a:lnTo>
                  <a:lnTo>
                    <a:pt x="50" y="120"/>
                  </a:lnTo>
                  <a:lnTo>
                    <a:pt x="56" y="126"/>
                  </a:lnTo>
                  <a:lnTo>
                    <a:pt x="60" y="132"/>
                  </a:lnTo>
                  <a:lnTo>
                    <a:pt x="68" y="134"/>
                  </a:lnTo>
                  <a:lnTo>
                    <a:pt x="74" y="134"/>
                  </a:lnTo>
                  <a:lnTo>
                    <a:pt x="74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31"/>
            <p:cNvSpPr>
              <a:spLocks noEditPoints="1"/>
            </p:cNvSpPr>
            <p:nvPr/>
          </p:nvSpPr>
          <p:spPr bwMode="auto">
            <a:xfrm>
              <a:off x="4351" y="1949"/>
              <a:ext cx="80" cy="204"/>
            </a:xfrm>
            <a:custGeom>
              <a:avLst/>
              <a:gdLst>
                <a:gd name="T0" fmla="*/ 58 w 80"/>
                <a:gd name="T1" fmla="*/ 62 h 204"/>
                <a:gd name="T2" fmla="*/ 58 w 80"/>
                <a:gd name="T3" fmla="*/ 166 h 204"/>
                <a:gd name="T4" fmla="*/ 58 w 80"/>
                <a:gd name="T5" fmla="*/ 166 h 204"/>
                <a:gd name="T6" fmla="*/ 60 w 80"/>
                <a:gd name="T7" fmla="*/ 180 h 204"/>
                <a:gd name="T8" fmla="*/ 62 w 80"/>
                <a:gd name="T9" fmla="*/ 186 h 204"/>
                <a:gd name="T10" fmla="*/ 62 w 80"/>
                <a:gd name="T11" fmla="*/ 186 h 204"/>
                <a:gd name="T12" fmla="*/ 66 w 80"/>
                <a:gd name="T13" fmla="*/ 190 h 204"/>
                <a:gd name="T14" fmla="*/ 76 w 80"/>
                <a:gd name="T15" fmla="*/ 192 h 204"/>
                <a:gd name="T16" fmla="*/ 80 w 80"/>
                <a:gd name="T17" fmla="*/ 192 h 204"/>
                <a:gd name="T18" fmla="*/ 80 w 80"/>
                <a:gd name="T19" fmla="*/ 204 h 204"/>
                <a:gd name="T20" fmla="*/ 0 w 80"/>
                <a:gd name="T21" fmla="*/ 204 h 204"/>
                <a:gd name="T22" fmla="*/ 0 w 80"/>
                <a:gd name="T23" fmla="*/ 192 h 204"/>
                <a:gd name="T24" fmla="*/ 2 w 80"/>
                <a:gd name="T25" fmla="*/ 192 h 204"/>
                <a:gd name="T26" fmla="*/ 2 w 80"/>
                <a:gd name="T27" fmla="*/ 192 h 204"/>
                <a:gd name="T28" fmla="*/ 12 w 80"/>
                <a:gd name="T29" fmla="*/ 190 h 204"/>
                <a:gd name="T30" fmla="*/ 18 w 80"/>
                <a:gd name="T31" fmla="*/ 186 h 204"/>
                <a:gd name="T32" fmla="*/ 18 w 80"/>
                <a:gd name="T33" fmla="*/ 186 h 204"/>
                <a:gd name="T34" fmla="*/ 20 w 80"/>
                <a:gd name="T35" fmla="*/ 180 h 204"/>
                <a:gd name="T36" fmla="*/ 20 w 80"/>
                <a:gd name="T37" fmla="*/ 166 h 204"/>
                <a:gd name="T38" fmla="*/ 20 w 80"/>
                <a:gd name="T39" fmla="*/ 100 h 204"/>
                <a:gd name="T40" fmla="*/ 20 w 80"/>
                <a:gd name="T41" fmla="*/ 100 h 204"/>
                <a:gd name="T42" fmla="*/ 20 w 80"/>
                <a:gd name="T43" fmla="*/ 86 h 204"/>
                <a:gd name="T44" fmla="*/ 18 w 80"/>
                <a:gd name="T45" fmla="*/ 78 h 204"/>
                <a:gd name="T46" fmla="*/ 18 w 80"/>
                <a:gd name="T47" fmla="*/ 78 h 204"/>
                <a:gd name="T48" fmla="*/ 12 w 80"/>
                <a:gd name="T49" fmla="*/ 76 h 204"/>
                <a:gd name="T50" fmla="*/ 2 w 80"/>
                <a:gd name="T51" fmla="*/ 74 h 204"/>
                <a:gd name="T52" fmla="*/ 0 w 80"/>
                <a:gd name="T53" fmla="*/ 74 h 204"/>
                <a:gd name="T54" fmla="*/ 0 w 80"/>
                <a:gd name="T55" fmla="*/ 62 h 204"/>
                <a:gd name="T56" fmla="*/ 58 w 80"/>
                <a:gd name="T57" fmla="*/ 62 h 204"/>
                <a:gd name="T58" fmla="*/ 20 w 80"/>
                <a:gd name="T59" fmla="*/ 38 h 204"/>
                <a:gd name="T60" fmla="*/ 20 w 80"/>
                <a:gd name="T61" fmla="*/ 0 h 204"/>
                <a:gd name="T62" fmla="*/ 58 w 80"/>
                <a:gd name="T63" fmla="*/ 0 h 204"/>
                <a:gd name="T64" fmla="*/ 58 w 80"/>
                <a:gd name="T65" fmla="*/ 38 h 204"/>
                <a:gd name="T66" fmla="*/ 20 w 80"/>
                <a:gd name="T67" fmla="*/ 38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0" h="204">
                  <a:moveTo>
                    <a:pt x="58" y="62"/>
                  </a:moveTo>
                  <a:lnTo>
                    <a:pt x="58" y="166"/>
                  </a:lnTo>
                  <a:lnTo>
                    <a:pt x="58" y="166"/>
                  </a:lnTo>
                  <a:lnTo>
                    <a:pt x="60" y="180"/>
                  </a:lnTo>
                  <a:lnTo>
                    <a:pt x="62" y="186"/>
                  </a:lnTo>
                  <a:lnTo>
                    <a:pt x="62" y="186"/>
                  </a:lnTo>
                  <a:lnTo>
                    <a:pt x="66" y="190"/>
                  </a:lnTo>
                  <a:lnTo>
                    <a:pt x="76" y="192"/>
                  </a:lnTo>
                  <a:lnTo>
                    <a:pt x="80" y="192"/>
                  </a:lnTo>
                  <a:lnTo>
                    <a:pt x="80" y="204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2" y="192"/>
                  </a:lnTo>
                  <a:lnTo>
                    <a:pt x="2" y="192"/>
                  </a:lnTo>
                  <a:lnTo>
                    <a:pt x="12" y="190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20" y="180"/>
                  </a:lnTo>
                  <a:lnTo>
                    <a:pt x="20" y="166"/>
                  </a:lnTo>
                  <a:lnTo>
                    <a:pt x="20" y="100"/>
                  </a:lnTo>
                  <a:lnTo>
                    <a:pt x="20" y="100"/>
                  </a:lnTo>
                  <a:lnTo>
                    <a:pt x="20" y="86"/>
                  </a:lnTo>
                  <a:lnTo>
                    <a:pt x="18" y="78"/>
                  </a:lnTo>
                  <a:lnTo>
                    <a:pt x="18" y="78"/>
                  </a:lnTo>
                  <a:lnTo>
                    <a:pt x="12" y="76"/>
                  </a:lnTo>
                  <a:lnTo>
                    <a:pt x="2" y="74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58" y="62"/>
                  </a:lnTo>
                  <a:close/>
                  <a:moveTo>
                    <a:pt x="20" y="38"/>
                  </a:moveTo>
                  <a:lnTo>
                    <a:pt x="20" y="0"/>
                  </a:lnTo>
                  <a:lnTo>
                    <a:pt x="58" y="0"/>
                  </a:lnTo>
                  <a:lnTo>
                    <a:pt x="58" y="38"/>
                  </a:lnTo>
                  <a:lnTo>
                    <a:pt x="20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32"/>
            <p:cNvSpPr>
              <a:spLocks/>
            </p:cNvSpPr>
            <p:nvPr/>
          </p:nvSpPr>
          <p:spPr bwMode="auto">
            <a:xfrm>
              <a:off x="4447" y="2007"/>
              <a:ext cx="114" cy="148"/>
            </a:xfrm>
            <a:custGeom>
              <a:avLst/>
              <a:gdLst>
                <a:gd name="T0" fmla="*/ 0 w 114"/>
                <a:gd name="T1" fmla="*/ 102 h 148"/>
                <a:gd name="T2" fmla="*/ 18 w 114"/>
                <a:gd name="T3" fmla="*/ 104 h 148"/>
                <a:gd name="T4" fmla="*/ 20 w 114"/>
                <a:gd name="T5" fmla="*/ 118 h 148"/>
                <a:gd name="T6" fmla="*/ 22 w 114"/>
                <a:gd name="T7" fmla="*/ 126 h 148"/>
                <a:gd name="T8" fmla="*/ 36 w 114"/>
                <a:gd name="T9" fmla="*/ 134 h 148"/>
                <a:gd name="T10" fmla="*/ 54 w 114"/>
                <a:gd name="T11" fmla="*/ 136 h 148"/>
                <a:gd name="T12" fmla="*/ 62 w 114"/>
                <a:gd name="T13" fmla="*/ 134 h 148"/>
                <a:gd name="T14" fmla="*/ 70 w 114"/>
                <a:gd name="T15" fmla="*/ 130 h 148"/>
                <a:gd name="T16" fmla="*/ 76 w 114"/>
                <a:gd name="T17" fmla="*/ 114 h 148"/>
                <a:gd name="T18" fmla="*/ 76 w 114"/>
                <a:gd name="T19" fmla="*/ 108 h 148"/>
                <a:gd name="T20" fmla="*/ 64 w 114"/>
                <a:gd name="T21" fmla="*/ 96 h 148"/>
                <a:gd name="T22" fmla="*/ 40 w 114"/>
                <a:gd name="T23" fmla="*/ 86 h 148"/>
                <a:gd name="T24" fmla="*/ 24 w 114"/>
                <a:gd name="T25" fmla="*/ 78 h 148"/>
                <a:gd name="T26" fmla="*/ 6 w 114"/>
                <a:gd name="T27" fmla="*/ 62 h 148"/>
                <a:gd name="T28" fmla="*/ 0 w 114"/>
                <a:gd name="T29" fmla="*/ 50 h 148"/>
                <a:gd name="T30" fmla="*/ 0 w 114"/>
                <a:gd name="T31" fmla="*/ 42 h 148"/>
                <a:gd name="T32" fmla="*/ 4 w 114"/>
                <a:gd name="T33" fmla="*/ 26 h 148"/>
                <a:gd name="T34" fmla="*/ 16 w 114"/>
                <a:gd name="T35" fmla="*/ 12 h 148"/>
                <a:gd name="T36" fmla="*/ 24 w 114"/>
                <a:gd name="T37" fmla="*/ 6 h 148"/>
                <a:gd name="T38" fmla="*/ 46 w 114"/>
                <a:gd name="T39" fmla="*/ 2 h 148"/>
                <a:gd name="T40" fmla="*/ 58 w 114"/>
                <a:gd name="T41" fmla="*/ 0 h 148"/>
                <a:gd name="T42" fmla="*/ 102 w 114"/>
                <a:gd name="T43" fmla="*/ 8 h 148"/>
                <a:gd name="T44" fmla="*/ 84 w 114"/>
                <a:gd name="T45" fmla="*/ 42 h 148"/>
                <a:gd name="T46" fmla="*/ 84 w 114"/>
                <a:gd name="T47" fmla="*/ 32 h 148"/>
                <a:gd name="T48" fmla="*/ 82 w 114"/>
                <a:gd name="T49" fmla="*/ 24 h 148"/>
                <a:gd name="T50" fmla="*/ 72 w 114"/>
                <a:gd name="T51" fmla="*/ 14 h 148"/>
                <a:gd name="T52" fmla="*/ 60 w 114"/>
                <a:gd name="T53" fmla="*/ 12 h 148"/>
                <a:gd name="T54" fmla="*/ 44 w 114"/>
                <a:gd name="T55" fmla="*/ 18 h 148"/>
                <a:gd name="T56" fmla="*/ 38 w 114"/>
                <a:gd name="T57" fmla="*/ 26 h 148"/>
                <a:gd name="T58" fmla="*/ 36 w 114"/>
                <a:gd name="T59" fmla="*/ 36 h 148"/>
                <a:gd name="T60" fmla="*/ 42 w 114"/>
                <a:gd name="T61" fmla="*/ 48 h 148"/>
                <a:gd name="T62" fmla="*/ 50 w 114"/>
                <a:gd name="T63" fmla="*/ 52 h 148"/>
                <a:gd name="T64" fmla="*/ 74 w 114"/>
                <a:gd name="T65" fmla="*/ 62 h 148"/>
                <a:gd name="T66" fmla="*/ 92 w 114"/>
                <a:gd name="T67" fmla="*/ 72 h 148"/>
                <a:gd name="T68" fmla="*/ 110 w 114"/>
                <a:gd name="T69" fmla="*/ 86 h 148"/>
                <a:gd name="T70" fmla="*/ 114 w 114"/>
                <a:gd name="T71" fmla="*/ 98 h 148"/>
                <a:gd name="T72" fmla="*/ 114 w 114"/>
                <a:gd name="T73" fmla="*/ 104 h 148"/>
                <a:gd name="T74" fmla="*/ 110 w 114"/>
                <a:gd name="T75" fmla="*/ 122 h 148"/>
                <a:gd name="T76" fmla="*/ 98 w 114"/>
                <a:gd name="T77" fmla="*/ 136 h 148"/>
                <a:gd name="T78" fmla="*/ 88 w 114"/>
                <a:gd name="T79" fmla="*/ 142 h 148"/>
                <a:gd name="T80" fmla="*/ 68 w 114"/>
                <a:gd name="T81" fmla="*/ 148 h 148"/>
                <a:gd name="T82" fmla="*/ 56 w 114"/>
                <a:gd name="T83" fmla="*/ 148 h 148"/>
                <a:gd name="T84" fmla="*/ 26 w 114"/>
                <a:gd name="T85" fmla="*/ 146 h 148"/>
                <a:gd name="T86" fmla="*/ 0 w 114"/>
                <a:gd name="T87" fmla="*/ 13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4" h="148">
                  <a:moveTo>
                    <a:pt x="0" y="138"/>
                  </a:moveTo>
                  <a:lnTo>
                    <a:pt x="0" y="102"/>
                  </a:lnTo>
                  <a:lnTo>
                    <a:pt x="18" y="102"/>
                  </a:lnTo>
                  <a:lnTo>
                    <a:pt x="18" y="104"/>
                  </a:lnTo>
                  <a:lnTo>
                    <a:pt x="18" y="104"/>
                  </a:lnTo>
                  <a:lnTo>
                    <a:pt x="20" y="118"/>
                  </a:lnTo>
                  <a:lnTo>
                    <a:pt x="22" y="126"/>
                  </a:lnTo>
                  <a:lnTo>
                    <a:pt x="22" y="126"/>
                  </a:lnTo>
                  <a:lnTo>
                    <a:pt x="28" y="130"/>
                  </a:lnTo>
                  <a:lnTo>
                    <a:pt x="36" y="134"/>
                  </a:lnTo>
                  <a:lnTo>
                    <a:pt x="44" y="136"/>
                  </a:lnTo>
                  <a:lnTo>
                    <a:pt x="54" y="136"/>
                  </a:lnTo>
                  <a:lnTo>
                    <a:pt x="54" y="136"/>
                  </a:lnTo>
                  <a:lnTo>
                    <a:pt x="62" y="134"/>
                  </a:lnTo>
                  <a:lnTo>
                    <a:pt x="70" y="130"/>
                  </a:lnTo>
                  <a:lnTo>
                    <a:pt x="70" y="130"/>
                  </a:lnTo>
                  <a:lnTo>
                    <a:pt x="74" y="124"/>
                  </a:lnTo>
                  <a:lnTo>
                    <a:pt x="76" y="114"/>
                  </a:lnTo>
                  <a:lnTo>
                    <a:pt x="76" y="114"/>
                  </a:lnTo>
                  <a:lnTo>
                    <a:pt x="76" y="108"/>
                  </a:lnTo>
                  <a:lnTo>
                    <a:pt x="70" y="102"/>
                  </a:lnTo>
                  <a:lnTo>
                    <a:pt x="64" y="96"/>
                  </a:lnTo>
                  <a:lnTo>
                    <a:pt x="52" y="90"/>
                  </a:lnTo>
                  <a:lnTo>
                    <a:pt x="40" y="86"/>
                  </a:lnTo>
                  <a:lnTo>
                    <a:pt x="40" y="86"/>
                  </a:lnTo>
                  <a:lnTo>
                    <a:pt x="24" y="78"/>
                  </a:lnTo>
                  <a:lnTo>
                    <a:pt x="10" y="68"/>
                  </a:lnTo>
                  <a:lnTo>
                    <a:pt x="6" y="62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2" y="34"/>
                  </a:lnTo>
                  <a:lnTo>
                    <a:pt x="4" y="26"/>
                  </a:lnTo>
                  <a:lnTo>
                    <a:pt x="8" y="18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24" y="6"/>
                  </a:lnTo>
                  <a:lnTo>
                    <a:pt x="34" y="4"/>
                  </a:lnTo>
                  <a:lnTo>
                    <a:pt x="46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80" y="2"/>
                  </a:lnTo>
                  <a:lnTo>
                    <a:pt x="102" y="8"/>
                  </a:lnTo>
                  <a:lnTo>
                    <a:pt x="102" y="42"/>
                  </a:lnTo>
                  <a:lnTo>
                    <a:pt x="84" y="42"/>
                  </a:lnTo>
                  <a:lnTo>
                    <a:pt x="84" y="38"/>
                  </a:lnTo>
                  <a:lnTo>
                    <a:pt x="84" y="32"/>
                  </a:lnTo>
                  <a:lnTo>
                    <a:pt x="84" y="32"/>
                  </a:lnTo>
                  <a:lnTo>
                    <a:pt x="82" y="24"/>
                  </a:lnTo>
                  <a:lnTo>
                    <a:pt x="78" y="18"/>
                  </a:lnTo>
                  <a:lnTo>
                    <a:pt x="72" y="14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52" y="14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38" y="2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8" y="42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50" y="52"/>
                  </a:lnTo>
                  <a:lnTo>
                    <a:pt x="64" y="58"/>
                  </a:lnTo>
                  <a:lnTo>
                    <a:pt x="74" y="62"/>
                  </a:lnTo>
                  <a:lnTo>
                    <a:pt x="74" y="62"/>
                  </a:lnTo>
                  <a:lnTo>
                    <a:pt x="92" y="72"/>
                  </a:lnTo>
                  <a:lnTo>
                    <a:pt x="104" y="80"/>
                  </a:lnTo>
                  <a:lnTo>
                    <a:pt x="110" y="86"/>
                  </a:lnTo>
                  <a:lnTo>
                    <a:pt x="112" y="92"/>
                  </a:lnTo>
                  <a:lnTo>
                    <a:pt x="114" y="98"/>
                  </a:lnTo>
                  <a:lnTo>
                    <a:pt x="114" y="104"/>
                  </a:lnTo>
                  <a:lnTo>
                    <a:pt x="114" y="104"/>
                  </a:lnTo>
                  <a:lnTo>
                    <a:pt x="114" y="114"/>
                  </a:lnTo>
                  <a:lnTo>
                    <a:pt x="110" y="122"/>
                  </a:lnTo>
                  <a:lnTo>
                    <a:pt x="106" y="130"/>
                  </a:lnTo>
                  <a:lnTo>
                    <a:pt x="98" y="136"/>
                  </a:lnTo>
                  <a:lnTo>
                    <a:pt x="98" y="136"/>
                  </a:lnTo>
                  <a:lnTo>
                    <a:pt x="88" y="142"/>
                  </a:lnTo>
                  <a:lnTo>
                    <a:pt x="78" y="146"/>
                  </a:lnTo>
                  <a:lnTo>
                    <a:pt x="68" y="148"/>
                  </a:lnTo>
                  <a:lnTo>
                    <a:pt x="56" y="148"/>
                  </a:lnTo>
                  <a:lnTo>
                    <a:pt x="56" y="148"/>
                  </a:lnTo>
                  <a:lnTo>
                    <a:pt x="40" y="148"/>
                  </a:lnTo>
                  <a:lnTo>
                    <a:pt x="26" y="146"/>
                  </a:lnTo>
                  <a:lnTo>
                    <a:pt x="12" y="144"/>
                  </a:lnTo>
                  <a:lnTo>
                    <a:pt x="0" y="138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33"/>
            <p:cNvSpPr>
              <a:spLocks/>
            </p:cNvSpPr>
            <p:nvPr/>
          </p:nvSpPr>
          <p:spPr bwMode="auto">
            <a:xfrm>
              <a:off x="4629" y="1961"/>
              <a:ext cx="188" cy="196"/>
            </a:xfrm>
            <a:custGeom>
              <a:avLst/>
              <a:gdLst>
                <a:gd name="T0" fmla="*/ 80 w 188"/>
                <a:gd name="T1" fmla="*/ 0 h 196"/>
                <a:gd name="T2" fmla="*/ 78 w 188"/>
                <a:gd name="T3" fmla="*/ 12 h 196"/>
                <a:gd name="T4" fmla="*/ 68 w 188"/>
                <a:gd name="T5" fmla="*/ 14 h 196"/>
                <a:gd name="T6" fmla="*/ 62 w 188"/>
                <a:gd name="T7" fmla="*/ 16 h 196"/>
                <a:gd name="T8" fmla="*/ 60 w 188"/>
                <a:gd name="T9" fmla="*/ 38 h 196"/>
                <a:gd name="T10" fmla="*/ 60 w 188"/>
                <a:gd name="T11" fmla="*/ 120 h 196"/>
                <a:gd name="T12" fmla="*/ 62 w 188"/>
                <a:gd name="T13" fmla="*/ 150 h 196"/>
                <a:gd name="T14" fmla="*/ 70 w 188"/>
                <a:gd name="T15" fmla="*/ 168 h 196"/>
                <a:gd name="T16" fmla="*/ 76 w 188"/>
                <a:gd name="T17" fmla="*/ 176 h 196"/>
                <a:gd name="T18" fmla="*/ 92 w 188"/>
                <a:gd name="T19" fmla="*/ 182 h 196"/>
                <a:gd name="T20" fmla="*/ 102 w 188"/>
                <a:gd name="T21" fmla="*/ 184 h 196"/>
                <a:gd name="T22" fmla="*/ 124 w 188"/>
                <a:gd name="T23" fmla="*/ 180 h 196"/>
                <a:gd name="T24" fmla="*/ 138 w 188"/>
                <a:gd name="T25" fmla="*/ 168 h 196"/>
                <a:gd name="T26" fmla="*/ 144 w 188"/>
                <a:gd name="T27" fmla="*/ 160 h 196"/>
                <a:gd name="T28" fmla="*/ 148 w 188"/>
                <a:gd name="T29" fmla="*/ 134 h 196"/>
                <a:gd name="T30" fmla="*/ 150 w 188"/>
                <a:gd name="T31" fmla="*/ 38 h 196"/>
                <a:gd name="T32" fmla="*/ 148 w 188"/>
                <a:gd name="T33" fmla="*/ 24 h 196"/>
                <a:gd name="T34" fmla="*/ 146 w 188"/>
                <a:gd name="T35" fmla="*/ 16 h 196"/>
                <a:gd name="T36" fmla="*/ 132 w 188"/>
                <a:gd name="T37" fmla="*/ 12 h 196"/>
                <a:gd name="T38" fmla="*/ 128 w 188"/>
                <a:gd name="T39" fmla="*/ 0 h 196"/>
                <a:gd name="T40" fmla="*/ 188 w 188"/>
                <a:gd name="T41" fmla="*/ 12 h 196"/>
                <a:gd name="T42" fmla="*/ 186 w 188"/>
                <a:gd name="T43" fmla="*/ 12 h 196"/>
                <a:gd name="T44" fmla="*/ 172 w 188"/>
                <a:gd name="T45" fmla="*/ 16 h 196"/>
                <a:gd name="T46" fmla="*/ 170 w 188"/>
                <a:gd name="T47" fmla="*/ 24 h 196"/>
                <a:gd name="T48" fmla="*/ 168 w 188"/>
                <a:gd name="T49" fmla="*/ 116 h 196"/>
                <a:gd name="T50" fmla="*/ 168 w 188"/>
                <a:gd name="T51" fmla="*/ 136 h 196"/>
                <a:gd name="T52" fmla="*/ 158 w 188"/>
                <a:gd name="T53" fmla="*/ 166 h 196"/>
                <a:gd name="T54" fmla="*/ 152 w 188"/>
                <a:gd name="T55" fmla="*/ 176 h 196"/>
                <a:gd name="T56" fmla="*/ 130 w 188"/>
                <a:gd name="T57" fmla="*/ 192 h 196"/>
                <a:gd name="T58" fmla="*/ 98 w 188"/>
                <a:gd name="T59" fmla="*/ 196 h 196"/>
                <a:gd name="T60" fmla="*/ 80 w 188"/>
                <a:gd name="T61" fmla="*/ 194 h 196"/>
                <a:gd name="T62" fmla="*/ 50 w 188"/>
                <a:gd name="T63" fmla="*/ 186 h 196"/>
                <a:gd name="T64" fmla="*/ 30 w 188"/>
                <a:gd name="T65" fmla="*/ 166 h 196"/>
                <a:gd name="T66" fmla="*/ 22 w 188"/>
                <a:gd name="T67" fmla="*/ 136 h 196"/>
                <a:gd name="T68" fmla="*/ 20 w 188"/>
                <a:gd name="T69" fmla="*/ 38 h 196"/>
                <a:gd name="T70" fmla="*/ 20 w 188"/>
                <a:gd name="T71" fmla="*/ 24 h 196"/>
                <a:gd name="T72" fmla="*/ 18 w 188"/>
                <a:gd name="T73" fmla="*/ 18 h 196"/>
                <a:gd name="T74" fmla="*/ 2 w 188"/>
                <a:gd name="T75" fmla="*/ 14 h 196"/>
                <a:gd name="T76" fmla="*/ 0 w 188"/>
                <a:gd name="T77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8" h="196">
                  <a:moveTo>
                    <a:pt x="0" y="0"/>
                  </a:moveTo>
                  <a:lnTo>
                    <a:pt x="80" y="0"/>
                  </a:lnTo>
                  <a:lnTo>
                    <a:pt x="80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68" y="14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0" y="24"/>
                  </a:lnTo>
                  <a:lnTo>
                    <a:pt x="60" y="38"/>
                  </a:lnTo>
                  <a:lnTo>
                    <a:pt x="60" y="120"/>
                  </a:lnTo>
                  <a:lnTo>
                    <a:pt x="60" y="120"/>
                  </a:lnTo>
                  <a:lnTo>
                    <a:pt x="60" y="136"/>
                  </a:lnTo>
                  <a:lnTo>
                    <a:pt x="62" y="150"/>
                  </a:lnTo>
                  <a:lnTo>
                    <a:pt x="66" y="160"/>
                  </a:lnTo>
                  <a:lnTo>
                    <a:pt x="70" y="168"/>
                  </a:lnTo>
                  <a:lnTo>
                    <a:pt x="70" y="168"/>
                  </a:lnTo>
                  <a:lnTo>
                    <a:pt x="76" y="176"/>
                  </a:lnTo>
                  <a:lnTo>
                    <a:pt x="82" y="180"/>
                  </a:lnTo>
                  <a:lnTo>
                    <a:pt x="92" y="182"/>
                  </a:lnTo>
                  <a:lnTo>
                    <a:pt x="102" y="184"/>
                  </a:lnTo>
                  <a:lnTo>
                    <a:pt x="102" y="184"/>
                  </a:lnTo>
                  <a:lnTo>
                    <a:pt x="114" y="182"/>
                  </a:lnTo>
                  <a:lnTo>
                    <a:pt x="124" y="180"/>
                  </a:lnTo>
                  <a:lnTo>
                    <a:pt x="132" y="174"/>
                  </a:lnTo>
                  <a:lnTo>
                    <a:pt x="138" y="168"/>
                  </a:lnTo>
                  <a:lnTo>
                    <a:pt x="138" y="168"/>
                  </a:lnTo>
                  <a:lnTo>
                    <a:pt x="144" y="160"/>
                  </a:lnTo>
                  <a:lnTo>
                    <a:pt x="146" y="148"/>
                  </a:lnTo>
                  <a:lnTo>
                    <a:pt x="148" y="134"/>
                  </a:lnTo>
                  <a:lnTo>
                    <a:pt x="150" y="120"/>
                  </a:lnTo>
                  <a:lnTo>
                    <a:pt x="150" y="38"/>
                  </a:lnTo>
                  <a:lnTo>
                    <a:pt x="150" y="38"/>
                  </a:lnTo>
                  <a:lnTo>
                    <a:pt x="148" y="24"/>
                  </a:lnTo>
                  <a:lnTo>
                    <a:pt x="146" y="16"/>
                  </a:lnTo>
                  <a:lnTo>
                    <a:pt x="146" y="16"/>
                  </a:lnTo>
                  <a:lnTo>
                    <a:pt x="142" y="14"/>
                  </a:lnTo>
                  <a:lnTo>
                    <a:pt x="132" y="12"/>
                  </a:lnTo>
                  <a:lnTo>
                    <a:pt x="128" y="12"/>
                  </a:lnTo>
                  <a:lnTo>
                    <a:pt x="128" y="0"/>
                  </a:lnTo>
                  <a:lnTo>
                    <a:pt x="188" y="0"/>
                  </a:lnTo>
                  <a:lnTo>
                    <a:pt x="188" y="12"/>
                  </a:lnTo>
                  <a:lnTo>
                    <a:pt x="186" y="12"/>
                  </a:lnTo>
                  <a:lnTo>
                    <a:pt x="186" y="12"/>
                  </a:lnTo>
                  <a:lnTo>
                    <a:pt x="176" y="14"/>
                  </a:lnTo>
                  <a:lnTo>
                    <a:pt x="172" y="16"/>
                  </a:lnTo>
                  <a:lnTo>
                    <a:pt x="172" y="16"/>
                  </a:lnTo>
                  <a:lnTo>
                    <a:pt x="170" y="24"/>
                  </a:lnTo>
                  <a:lnTo>
                    <a:pt x="168" y="38"/>
                  </a:lnTo>
                  <a:lnTo>
                    <a:pt x="168" y="116"/>
                  </a:lnTo>
                  <a:lnTo>
                    <a:pt x="168" y="116"/>
                  </a:lnTo>
                  <a:lnTo>
                    <a:pt x="168" y="136"/>
                  </a:lnTo>
                  <a:lnTo>
                    <a:pt x="164" y="152"/>
                  </a:lnTo>
                  <a:lnTo>
                    <a:pt x="158" y="166"/>
                  </a:lnTo>
                  <a:lnTo>
                    <a:pt x="152" y="176"/>
                  </a:lnTo>
                  <a:lnTo>
                    <a:pt x="152" y="176"/>
                  </a:lnTo>
                  <a:lnTo>
                    <a:pt x="142" y="186"/>
                  </a:lnTo>
                  <a:lnTo>
                    <a:pt x="130" y="192"/>
                  </a:lnTo>
                  <a:lnTo>
                    <a:pt x="114" y="194"/>
                  </a:lnTo>
                  <a:lnTo>
                    <a:pt x="98" y="196"/>
                  </a:lnTo>
                  <a:lnTo>
                    <a:pt x="98" y="196"/>
                  </a:lnTo>
                  <a:lnTo>
                    <a:pt x="80" y="194"/>
                  </a:lnTo>
                  <a:lnTo>
                    <a:pt x="64" y="192"/>
                  </a:lnTo>
                  <a:lnTo>
                    <a:pt x="50" y="186"/>
                  </a:lnTo>
                  <a:lnTo>
                    <a:pt x="40" y="176"/>
                  </a:lnTo>
                  <a:lnTo>
                    <a:pt x="30" y="166"/>
                  </a:lnTo>
                  <a:lnTo>
                    <a:pt x="24" y="152"/>
                  </a:lnTo>
                  <a:lnTo>
                    <a:pt x="22" y="136"/>
                  </a:lnTo>
                  <a:lnTo>
                    <a:pt x="20" y="118"/>
                  </a:lnTo>
                  <a:lnTo>
                    <a:pt x="20" y="38"/>
                  </a:lnTo>
                  <a:lnTo>
                    <a:pt x="20" y="38"/>
                  </a:lnTo>
                  <a:lnTo>
                    <a:pt x="20" y="24"/>
                  </a:lnTo>
                  <a:lnTo>
                    <a:pt x="18" y="18"/>
                  </a:lnTo>
                  <a:lnTo>
                    <a:pt x="18" y="18"/>
                  </a:lnTo>
                  <a:lnTo>
                    <a:pt x="12" y="14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34"/>
            <p:cNvSpPr>
              <a:spLocks/>
            </p:cNvSpPr>
            <p:nvPr/>
          </p:nvSpPr>
          <p:spPr bwMode="auto">
            <a:xfrm>
              <a:off x="4827" y="2007"/>
              <a:ext cx="170" cy="146"/>
            </a:xfrm>
            <a:custGeom>
              <a:avLst/>
              <a:gdLst>
                <a:gd name="T0" fmla="*/ 60 w 170"/>
                <a:gd name="T1" fmla="*/ 30 h 146"/>
                <a:gd name="T2" fmla="*/ 80 w 170"/>
                <a:gd name="T3" fmla="*/ 8 h 146"/>
                <a:gd name="T4" fmla="*/ 92 w 170"/>
                <a:gd name="T5" fmla="*/ 2 h 146"/>
                <a:gd name="T6" fmla="*/ 108 w 170"/>
                <a:gd name="T7" fmla="*/ 0 h 146"/>
                <a:gd name="T8" fmla="*/ 124 w 170"/>
                <a:gd name="T9" fmla="*/ 4 h 146"/>
                <a:gd name="T10" fmla="*/ 138 w 170"/>
                <a:gd name="T11" fmla="*/ 12 h 146"/>
                <a:gd name="T12" fmla="*/ 142 w 170"/>
                <a:gd name="T13" fmla="*/ 18 h 146"/>
                <a:gd name="T14" fmla="*/ 148 w 170"/>
                <a:gd name="T15" fmla="*/ 36 h 146"/>
                <a:gd name="T16" fmla="*/ 148 w 170"/>
                <a:gd name="T17" fmla="*/ 108 h 146"/>
                <a:gd name="T18" fmla="*/ 148 w 170"/>
                <a:gd name="T19" fmla="*/ 122 h 146"/>
                <a:gd name="T20" fmla="*/ 150 w 170"/>
                <a:gd name="T21" fmla="*/ 128 h 146"/>
                <a:gd name="T22" fmla="*/ 166 w 170"/>
                <a:gd name="T23" fmla="*/ 134 h 146"/>
                <a:gd name="T24" fmla="*/ 170 w 170"/>
                <a:gd name="T25" fmla="*/ 146 h 146"/>
                <a:gd name="T26" fmla="*/ 90 w 170"/>
                <a:gd name="T27" fmla="*/ 134 h 146"/>
                <a:gd name="T28" fmla="*/ 92 w 170"/>
                <a:gd name="T29" fmla="*/ 134 h 146"/>
                <a:gd name="T30" fmla="*/ 108 w 170"/>
                <a:gd name="T31" fmla="*/ 128 h 146"/>
                <a:gd name="T32" fmla="*/ 110 w 170"/>
                <a:gd name="T33" fmla="*/ 122 h 146"/>
                <a:gd name="T34" fmla="*/ 110 w 170"/>
                <a:gd name="T35" fmla="*/ 50 h 146"/>
                <a:gd name="T36" fmla="*/ 110 w 170"/>
                <a:gd name="T37" fmla="*/ 36 h 146"/>
                <a:gd name="T38" fmla="*/ 106 w 170"/>
                <a:gd name="T39" fmla="*/ 28 h 146"/>
                <a:gd name="T40" fmla="*/ 92 w 170"/>
                <a:gd name="T41" fmla="*/ 24 h 146"/>
                <a:gd name="T42" fmla="*/ 84 w 170"/>
                <a:gd name="T43" fmla="*/ 24 h 146"/>
                <a:gd name="T44" fmla="*/ 76 w 170"/>
                <a:gd name="T45" fmla="*/ 28 h 146"/>
                <a:gd name="T46" fmla="*/ 60 w 170"/>
                <a:gd name="T47" fmla="*/ 44 h 146"/>
                <a:gd name="T48" fmla="*/ 60 w 170"/>
                <a:gd name="T49" fmla="*/ 108 h 146"/>
                <a:gd name="T50" fmla="*/ 62 w 170"/>
                <a:gd name="T51" fmla="*/ 128 h 146"/>
                <a:gd name="T52" fmla="*/ 66 w 170"/>
                <a:gd name="T53" fmla="*/ 132 h 146"/>
                <a:gd name="T54" fmla="*/ 80 w 170"/>
                <a:gd name="T55" fmla="*/ 134 h 146"/>
                <a:gd name="T56" fmla="*/ 0 w 170"/>
                <a:gd name="T57" fmla="*/ 146 h 146"/>
                <a:gd name="T58" fmla="*/ 2 w 170"/>
                <a:gd name="T59" fmla="*/ 134 h 146"/>
                <a:gd name="T60" fmla="*/ 14 w 170"/>
                <a:gd name="T61" fmla="*/ 132 h 146"/>
                <a:gd name="T62" fmla="*/ 18 w 170"/>
                <a:gd name="T63" fmla="*/ 128 h 146"/>
                <a:gd name="T64" fmla="*/ 20 w 170"/>
                <a:gd name="T65" fmla="*/ 108 h 146"/>
                <a:gd name="T66" fmla="*/ 20 w 170"/>
                <a:gd name="T67" fmla="*/ 42 h 146"/>
                <a:gd name="T68" fmla="*/ 18 w 170"/>
                <a:gd name="T69" fmla="*/ 20 h 146"/>
                <a:gd name="T70" fmla="*/ 14 w 170"/>
                <a:gd name="T71" fmla="*/ 18 h 146"/>
                <a:gd name="T72" fmla="*/ 0 w 170"/>
                <a:gd name="T73" fmla="*/ 16 h 146"/>
                <a:gd name="T74" fmla="*/ 60 w 170"/>
                <a:gd name="T75" fmla="*/ 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0" h="146">
                  <a:moveTo>
                    <a:pt x="60" y="30"/>
                  </a:moveTo>
                  <a:lnTo>
                    <a:pt x="60" y="30"/>
                  </a:lnTo>
                  <a:lnTo>
                    <a:pt x="68" y="18"/>
                  </a:lnTo>
                  <a:lnTo>
                    <a:pt x="80" y="8"/>
                  </a:lnTo>
                  <a:lnTo>
                    <a:pt x="80" y="8"/>
                  </a:lnTo>
                  <a:lnTo>
                    <a:pt x="92" y="2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16" y="2"/>
                  </a:lnTo>
                  <a:lnTo>
                    <a:pt x="124" y="4"/>
                  </a:lnTo>
                  <a:lnTo>
                    <a:pt x="132" y="6"/>
                  </a:lnTo>
                  <a:lnTo>
                    <a:pt x="138" y="12"/>
                  </a:lnTo>
                  <a:lnTo>
                    <a:pt x="138" y="12"/>
                  </a:lnTo>
                  <a:lnTo>
                    <a:pt x="142" y="18"/>
                  </a:lnTo>
                  <a:lnTo>
                    <a:pt x="146" y="26"/>
                  </a:lnTo>
                  <a:lnTo>
                    <a:pt x="148" y="36"/>
                  </a:lnTo>
                  <a:lnTo>
                    <a:pt x="148" y="46"/>
                  </a:lnTo>
                  <a:lnTo>
                    <a:pt x="148" y="108"/>
                  </a:lnTo>
                  <a:lnTo>
                    <a:pt x="148" y="108"/>
                  </a:lnTo>
                  <a:lnTo>
                    <a:pt x="148" y="122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56" y="132"/>
                  </a:lnTo>
                  <a:lnTo>
                    <a:pt x="166" y="134"/>
                  </a:lnTo>
                  <a:lnTo>
                    <a:pt x="170" y="134"/>
                  </a:lnTo>
                  <a:lnTo>
                    <a:pt x="170" y="146"/>
                  </a:lnTo>
                  <a:lnTo>
                    <a:pt x="90" y="146"/>
                  </a:lnTo>
                  <a:lnTo>
                    <a:pt x="90" y="134"/>
                  </a:lnTo>
                  <a:lnTo>
                    <a:pt x="92" y="134"/>
                  </a:lnTo>
                  <a:lnTo>
                    <a:pt x="92" y="134"/>
                  </a:lnTo>
                  <a:lnTo>
                    <a:pt x="102" y="132"/>
                  </a:lnTo>
                  <a:lnTo>
                    <a:pt x="108" y="128"/>
                  </a:lnTo>
                  <a:lnTo>
                    <a:pt x="108" y="128"/>
                  </a:lnTo>
                  <a:lnTo>
                    <a:pt x="110" y="122"/>
                  </a:lnTo>
                  <a:lnTo>
                    <a:pt x="110" y="108"/>
                  </a:lnTo>
                  <a:lnTo>
                    <a:pt x="110" y="50"/>
                  </a:lnTo>
                  <a:lnTo>
                    <a:pt x="110" y="50"/>
                  </a:lnTo>
                  <a:lnTo>
                    <a:pt x="110" y="36"/>
                  </a:lnTo>
                  <a:lnTo>
                    <a:pt x="106" y="28"/>
                  </a:lnTo>
                  <a:lnTo>
                    <a:pt x="106" y="28"/>
                  </a:lnTo>
                  <a:lnTo>
                    <a:pt x="102" y="24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84" y="24"/>
                  </a:lnTo>
                  <a:lnTo>
                    <a:pt x="76" y="28"/>
                  </a:lnTo>
                  <a:lnTo>
                    <a:pt x="76" y="28"/>
                  </a:lnTo>
                  <a:lnTo>
                    <a:pt x="68" y="36"/>
                  </a:lnTo>
                  <a:lnTo>
                    <a:pt x="60" y="44"/>
                  </a:lnTo>
                  <a:lnTo>
                    <a:pt x="60" y="108"/>
                  </a:lnTo>
                  <a:lnTo>
                    <a:pt x="60" y="108"/>
                  </a:lnTo>
                  <a:lnTo>
                    <a:pt x="60" y="122"/>
                  </a:lnTo>
                  <a:lnTo>
                    <a:pt x="62" y="128"/>
                  </a:lnTo>
                  <a:lnTo>
                    <a:pt x="62" y="128"/>
                  </a:lnTo>
                  <a:lnTo>
                    <a:pt x="66" y="132"/>
                  </a:lnTo>
                  <a:lnTo>
                    <a:pt x="78" y="134"/>
                  </a:lnTo>
                  <a:lnTo>
                    <a:pt x="80" y="134"/>
                  </a:lnTo>
                  <a:lnTo>
                    <a:pt x="80" y="146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14" y="132"/>
                  </a:lnTo>
                  <a:lnTo>
                    <a:pt x="18" y="128"/>
                  </a:lnTo>
                  <a:lnTo>
                    <a:pt x="18" y="128"/>
                  </a:lnTo>
                  <a:lnTo>
                    <a:pt x="20" y="122"/>
                  </a:lnTo>
                  <a:lnTo>
                    <a:pt x="20" y="108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0" y="28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14" y="18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4"/>
                  </a:lnTo>
                  <a:lnTo>
                    <a:pt x="60" y="4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35"/>
            <p:cNvSpPr>
              <a:spLocks noEditPoints="1"/>
            </p:cNvSpPr>
            <p:nvPr/>
          </p:nvSpPr>
          <p:spPr bwMode="auto">
            <a:xfrm>
              <a:off x="5011" y="1949"/>
              <a:ext cx="80" cy="204"/>
            </a:xfrm>
            <a:custGeom>
              <a:avLst/>
              <a:gdLst>
                <a:gd name="T0" fmla="*/ 58 w 80"/>
                <a:gd name="T1" fmla="*/ 62 h 204"/>
                <a:gd name="T2" fmla="*/ 58 w 80"/>
                <a:gd name="T3" fmla="*/ 166 h 204"/>
                <a:gd name="T4" fmla="*/ 58 w 80"/>
                <a:gd name="T5" fmla="*/ 166 h 204"/>
                <a:gd name="T6" fmla="*/ 60 w 80"/>
                <a:gd name="T7" fmla="*/ 180 h 204"/>
                <a:gd name="T8" fmla="*/ 62 w 80"/>
                <a:gd name="T9" fmla="*/ 186 h 204"/>
                <a:gd name="T10" fmla="*/ 62 w 80"/>
                <a:gd name="T11" fmla="*/ 186 h 204"/>
                <a:gd name="T12" fmla="*/ 66 w 80"/>
                <a:gd name="T13" fmla="*/ 190 h 204"/>
                <a:gd name="T14" fmla="*/ 76 w 80"/>
                <a:gd name="T15" fmla="*/ 192 h 204"/>
                <a:gd name="T16" fmla="*/ 80 w 80"/>
                <a:gd name="T17" fmla="*/ 192 h 204"/>
                <a:gd name="T18" fmla="*/ 80 w 80"/>
                <a:gd name="T19" fmla="*/ 204 h 204"/>
                <a:gd name="T20" fmla="*/ 0 w 80"/>
                <a:gd name="T21" fmla="*/ 204 h 204"/>
                <a:gd name="T22" fmla="*/ 0 w 80"/>
                <a:gd name="T23" fmla="*/ 192 h 204"/>
                <a:gd name="T24" fmla="*/ 2 w 80"/>
                <a:gd name="T25" fmla="*/ 192 h 204"/>
                <a:gd name="T26" fmla="*/ 2 w 80"/>
                <a:gd name="T27" fmla="*/ 192 h 204"/>
                <a:gd name="T28" fmla="*/ 12 w 80"/>
                <a:gd name="T29" fmla="*/ 190 h 204"/>
                <a:gd name="T30" fmla="*/ 18 w 80"/>
                <a:gd name="T31" fmla="*/ 186 h 204"/>
                <a:gd name="T32" fmla="*/ 18 w 80"/>
                <a:gd name="T33" fmla="*/ 186 h 204"/>
                <a:gd name="T34" fmla="*/ 20 w 80"/>
                <a:gd name="T35" fmla="*/ 180 h 204"/>
                <a:gd name="T36" fmla="*/ 20 w 80"/>
                <a:gd name="T37" fmla="*/ 166 h 204"/>
                <a:gd name="T38" fmla="*/ 20 w 80"/>
                <a:gd name="T39" fmla="*/ 100 h 204"/>
                <a:gd name="T40" fmla="*/ 20 w 80"/>
                <a:gd name="T41" fmla="*/ 100 h 204"/>
                <a:gd name="T42" fmla="*/ 20 w 80"/>
                <a:gd name="T43" fmla="*/ 86 h 204"/>
                <a:gd name="T44" fmla="*/ 18 w 80"/>
                <a:gd name="T45" fmla="*/ 78 h 204"/>
                <a:gd name="T46" fmla="*/ 18 w 80"/>
                <a:gd name="T47" fmla="*/ 78 h 204"/>
                <a:gd name="T48" fmla="*/ 12 w 80"/>
                <a:gd name="T49" fmla="*/ 76 h 204"/>
                <a:gd name="T50" fmla="*/ 2 w 80"/>
                <a:gd name="T51" fmla="*/ 74 h 204"/>
                <a:gd name="T52" fmla="*/ 0 w 80"/>
                <a:gd name="T53" fmla="*/ 74 h 204"/>
                <a:gd name="T54" fmla="*/ 0 w 80"/>
                <a:gd name="T55" fmla="*/ 62 h 204"/>
                <a:gd name="T56" fmla="*/ 58 w 80"/>
                <a:gd name="T57" fmla="*/ 62 h 204"/>
                <a:gd name="T58" fmla="*/ 20 w 80"/>
                <a:gd name="T59" fmla="*/ 38 h 204"/>
                <a:gd name="T60" fmla="*/ 20 w 80"/>
                <a:gd name="T61" fmla="*/ 0 h 204"/>
                <a:gd name="T62" fmla="*/ 58 w 80"/>
                <a:gd name="T63" fmla="*/ 0 h 204"/>
                <a:gd name="T64" fmla="*/ 58 w 80"/>
                <a:gd name="T65" fmla="*/ 38 h 204"/>
                <a:gd name="T66" fmla="*/ 20 w 80"/>
                <a:gd name="T67" fmla="*/ 38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0" h="204">
                  <a:moveTo>
                    <a:pt x="58" y="62"/>
                  </a:moveTo>
                  <a:lnTo>
                    <a:pt x="58" y="166"/>
                  </a:lnTo>
                  <a:lnTo>
                    <a:pt x="58" y="166"/>
                  </a:lnTo>
                  <a:lnTo>
                    <a:pt x="60" y="180"/>
                  </a:lnTo>
                  <a:lnTo>
                    <a:pt x="62" y="186"/>
                  </a:lnTo>
                  <a:lnTo>
                    <a:pt x="62" y="186"/>
                  </a:lnTo>
                  <a:lnTo>
                    <a:pt x="66" y="190"/>
                  </a:lnTo>
                  <a:lnTo>
                    <a:pt x="76" y="192"/>
                  </a:lnTo>
                  <a:lnTo>
                    <a:pt x="80" y="192"/>
                  </a:lnTo>
                  <a:lnTo>
                    <a:pt x="80" y="204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2" y="192"/>
                  </a:lnTo>
                  <a:lnTo>
                    <a:pt x="2" y="192"/>
                  </a:lnTo>
                  <a:lnTo>
                    <a:pt x="12" y="190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20" y="180"/>
                  </a:lnTo>
                  <a:lnTo>
                    <a:pt x="20" y="166"/>
                  </a:lnTo>
                  <a:lnTo>
                    <a:pt x="20" y="100"/>
                  </a:lnTo>
                  <a:lnTo>
                    <a:pt x="20" y="100"/>
                  </a:lnTo>
                  <a:lnTo>
                    <a:pt x="20" y="86"/>
                  </a:lnTo>
                  <a:lnTo>
                    <a:pt x="18" y="78"/>
                  </a:lnTo>
                  <a:lnTo>
                    <a:pt x="18" y="78"/>
                  </a:lnTo>
                  <a:lnTo>
                    <a:pt x="12" y="76"/>
                  </a:lnTo>
                  <a:lnTo>
                    <a:pt x="2" y="74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58" y="62"/>
                  </a:lnTo>
                  <a:close/>
                  <a:moveTo>
                    <a:pt x="20" y="38"/>
                  </a:moveTo>
                  <a:lnTo>
                    <a:pt x="20" y="0"/>
                  </a:lnTo>
                  <a:lnTo>
                    <a:pt x="58" y="0"/>
                  </a:lnTo>
                  <a:lnTo>
                    <a:pt x="58" y="38"/>
                  </a:lnTo>
                  <a:lnTo>
                    <a:pt x="20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36"/>
            <p:cNvSpPr>
              <a:spLocks/>
            </p:cNvSpPr>
            <p:nvPr/>
          </p:nvSpPr>
          <p:spPr bwMode="auto">
            <a:xfrm>
              <a:off x="5081" y="2011"/>
              <a:ext cx="174" cy="142"/>
            </a:xfrm>
            <a:custGeom>
              <a:avLst/>
              <a:gdLst>
                <a:gd name="T0" fmla="*/ 82 w 174"/>
                <a:gd name="T1" fmla="*/ 142 h 142"/>
                <a:gd name="T2" fmla="*/ 30 w 174"/>
                <a:gd name="T3" fmla="*/ 38 h 142"/>
                <a:gd name="T4" fmla="*/ 30 w 174"/>
                <a:gd name="T5" fmla="*/ 38 h 142"/>
                <a:gd name="T6" fmla="*/ 22 w 174"/>
                <a:gd name="T7" fmla="*/ 24 h 142"/>
                <a:gd name="T8" fmla="*/ 18 w 174"/>
                <a:gd name="T9" fmla="*/ 16 h 142"/>
                <a:gd name="T10" fmla="*/ 18 w 174"/>
                <a:gd name="T11" fmla="*/ 16 h 142"/>
                <a:gd name="T12" fmla="*/ 12 w 174"/>
                <a:gd name="T13" fmla="*/ 14 h 142"/>
                <a:gd name="T14" fmla="*/ 4 w 174"/>
                <a:gd name="T15" fmla="*/ 12 h 142"/>
                <a:gd name="T16" fmla="*/ 0 w 174"/>
                <a:gd name="T17" fmla="*/ 12 h 142"/>
                <a:gd name="T18" fmla="*/ 0 w 174"/>
                <a:gd name="T19" fmla="*/ 0 h 142"/>
                <a:gd name="T20" fmla="*/ 80 w 174"/>
                <a:gd name="T21" fmla="*/ 0 h 142"/>
                <a:gd name="T22" fmla="*/ 80 w 174"/>
                <a:gd name="T23" fmla="*/ 12 h 142"/>
                <a:gd name="T24" fmla="*/ 78 w 174"/>
                <a:gd name="T25" fmla="*/ 12 h 142"/>
                <a:gd name="T26" fmla="*/ 78 w 174"/>
                <a:gd name="T27" fmla="*/ 12 h 142"/>
                <a:gd name="T28" fmla="*/ 68 w 174"/>
                <a:gd name="T29" fmla="*/ 14 h 142"/>
                <a:gd name="T30" fmla="*/ 66 w 174"/>
                <a:gd name="T31" fmla="*/ 14 h 142"/>
                <a:gd name="T32" fmla="*/ 64 w 174"/>
                <a:gd name="T33" fmla="*/ 16 h 142"/>
                <a:gd name="T34" fmla="*/ 64 w 174"/>
                <a:gd name="T35" fmla="*/ 16 h 142"/>
                <a:gd name="T36" fmla="*/ 66 w 174"/>
                <a:gd name="T37" fmla="*/ 24 h 142"/>
                <a:gd name="T38" fmla="*/ 72 w 174"/>
                <a:gd name="T39" fmla="*/ 38 h 142"/>
                <a:gd name="T40" fmla="*/ 100 w 174"/>
                <a:gd name="T41" fmla="*/ 96 h 142"/>
                <a:gd name="T42" fmla="*/ 130 w 174"/>
                <a:gd name="T43" fmla="*/ 38 h 142"/>
                <a:gd name="T44" fmla="*/ 130 w 174"/>
                <a:gd name="T45" fmla="*/ 38 h 142"/>
                <a:gd name="T46" fmla="*/ 136 w 174"/>
                <a:gd name="T47" fmla="*/ 24 h 142"/>
                <a:gd name="T48" fmla="*/ 138 w 174"/>
                <a:gd name="T49" fmla="*/ 16 h 142"/>
                <a:gd name="T50" fmla="*/ 138 w 174"/>
                <a:gd name="T51" fmla="*/ 16 h 142"/>
                <a:gd name="T52" fmla="*/ 138 w 174"/>
                <a:gd name="T53" fmla="*/ 14 h 142"/>
                <a:gd name="T54" fmla="*/ 134 w 174"/>
                <a:gd name="T55" fmla="*/ 14 h 142"/>
                <a:gd name="T56" fmla="*/ 124 w 174"/>
                <a:gd name="T57" fmla="*/ 12 h 142"/>
                <a:gd name="T58" fmla="*/ 122 w 174"/>
                <a:gd name="T59" fmla="*/ 12 h 142"/>
                <a:gd name="T60" fmla="*/ 122 w 174"/>
                <a:gd name="T61" fmla="*/ 0 h 142"/>
                <a:gd name="T62" fmla="*/ 174 w 174"/>
                <a:gd name="T63" fmla="*/ 0 h 142"/>
                <a:gd name="T64" fmla="*/ 174 w 174"/>
                <a:gd name="T65" fmla="*/ 12 h 142"/>
                <a:gd name="T66" fmla="*/ 172 w 174"/>
                <a:gd name="T67" fmla="*/ 12 h 142"/>
                <a:gd name="T68" fmla="*/ 172 w 174"/>
                <a:gd name="T69" fmla="*/ 12 h 142"/>
                <a:gd name="T70" fmla="*/ 164 w 174"/>
                <a:gd name="T71" fmla="*/ 14 h 142"/>
                <a:gd name="T72" fmla="*/ 158 w 174"/>
                <a:gd name="T73" fmla="*/ 16 h 142"/>
                <a:gd name="T74" fmla="*/ 158 w 174"/>
                <a:gd name="T75" fmla="*/ 16 h 142"/>
                <a:gd name="T76" fmla="*/ 154 w 174"/>
                <a:gd name="T77" fmla="*/ 22 h 142"/>
                <a:gd name="T78" fmla="*/ 146 w 174"/>
                <a:gd name="T79" fmla="*/ 38 h 142"/>
                <a:gd name="T80" fmla="*/ 92 w 174"/>
                <a:gd name="T81" fmla="*/ 142 h 142"/>
                <a:gd name="T82" fmla="*/ 82 w 174"/>
                <a:gd name="T83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4" h="142">
                  <a:moveTo>
                    <a:pt x="82" y="142"/>
                  </a:moveTo>
                  <a:lnTo>
                    <a:pt x="30" y="38"/>
                  </a:lnTo>
                  <a:lnTo>
                    <a:pt x="30" y="38"/>
                  </a:lnTo>
                  <a:lnTo>
                    <a:pt x="22" y="24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2" y="14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80" y="0"/>
                  </a:lnTo>
                  <a:lnTo>
                    <a:pt x="80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68" y="14"/>
                  </a:lnTo>
                  <a:lnTo>
                    <a:pt x="66" y="14"/>
                  </a:lnTo>
                  <a:lnTo>
                    <a:pt x="64" y="16"/>
                  </a:lnTo>
                  <a:lnTo>
                    <a:pt x="64" y="16"/>
                  </a:lnTo>
                  <a:lnTo>
                    <a:pt x="66" y="24"/>
                  </a:lnTo>
                  <a:lnTo>
                    <a:pt x="72" y="38"/>
                  </a:lnTo>
                  <a:lnTo>
                    <a:pt x="100" y="96"/>
                  </a:lnTo>
                  <a:lnTo>
                    <a:pt x="130" y="38"/>
                  </a:lnTo>
                  <a:lnTo>
                    <a:pt x="130" y="38"/>
                  </a:lnTo>
                  <a:lnTo>
                    <a:pt x="136" y="24"/>
                  </a:lnTo>
                  <a:lnTo>
                    <a:pt x="138" y="16"/>
                  </a:lnTo>
                  <a:lnTo>
                    <a:pt x="138" y="16"/>
                  </a:lnTo>
                  <a:lnTo>
                    <a:pt x="138" y="14"/>
                  </a:lnTo>
                  <a:lnTo>
                    <a:pt x="134" y="14"/>
                  </a:lnTo>
                  <a:lnTo>
                    <a:pt x="124" y="12"/>
                  </a:lnTo>
                  <a:lnTo>
                    <a:pt x="122" y="12"/>
                  </a:lnTo>
                  <a:lnTo>
                    <a:pt x="122" y="0"/>
                  </a:lnTo>
                  <a:lnTo>
                    <a:pt x="174" y="0"/>
                  </a:lnTo>
                  <a:lnTo>
                    <a:pt x="174" y="12"/>
                  </a:lnTo>
                  <a:lnTo>
                    <a:pt x="172" y="12"/>
                  </a:lnTo>
                  <a:lnTo>
                    <a:pt x="172" y="12"/>
                  </a:lnTo>
                  <a:lnTo>
                    <a:pt x="164" y="14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54" y="22"/>
                  </a:lnTo>
                  <a:lnTo>
                    <a:pt x="146" y="38"/>
                  </a:lnTo>
                  <a:lnTo>
                    <a:pt x="92" y="142"/>
                  </a:lnTo>
                  <a:lnTo>
                    <a:pt x="82" y="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37"/>
            <p:cNvSpPr>
              <a:spLocks noEditPoints="1"/>
            </p:cNvSpPr>
            <p:nvPr/>
          </p:nvSpPr>
          <p:spPr bwMode="auto">
            <a:xfrm>
              <a:off x="5251" y="2007"/>
              <a:ext cx="128" cy="148"/>
            </a:xfrm>
            <a:custGeom>
              <a:avLst/>
              <a:gdLst>
                <a:gd name="T0" fmla="*/ 128 w 128"/>
                <a:gd name="T1" fmla="*/ 140 h 148"/>
                <a:gd name="T2" fmla="*/ 78 w 128"/>
                <a:gd name="T3" fmla="*/ 148 h 148"/>
                <a:gd name="T4" fmla="*/ 60 w 128"/>
                <a:gd name="T5" fmla="*/ 148 h 148"/>
                <a:gd name="T6" fmla="*/ 32 w 128"/>
                <a:gd name="T7" fmla="*/ 138 h 148"/>
                <a:gd name="T8" fmla="*/ 20 w 128"/>
                <a:gd name="T9" fmla="*/ 128 h 148"/>
                <a:gd name="T10" fmla="*/ 4 w 128"/>
                <a:gd name="T11" fmla="*/ 104 h 148"/>
                <a:gd name="T12" fmla="*/ 0 w 128"/>
                <a:gd name="T13" fmla="*/ 72 h 148"/>
                <a:gd name="T14" fmla="*/ 0 w 128"/>
                <a:gd name="T15" fmla="*/ 58 h 148"/>
                <a:gd name="T16" fmla="*/ 10 w 128"/>
                <a:gd name="T17" fmla="*/ 32 h 148"/>
                <a:gd name="T18" fmla="*/ 18 w 128"/>
                <a:gd name="T19" fmla="*/ 20 h 148"/>
                <a:gd name="T20" fmla="*/ 40 w 128"/>
                <a:gd name="T21" fmla="*/ 6 h 148"/>
                <a:gd name="T22" fmla="*/ 68 w 128"/>
                <a:gd name="T23" fmla="*/ 0 h 148"/>
                <a:gd name="T24" fmla="*/ 82 w 128"/>
                <a:gd name="T25" fmla="*/ 2 h 148"/>
                <a:gd name="T26" fmla="*/ 104 w 128"/>
                <a:gd name="T27" fmla="*/ 10 h 148"/>
                <a:gd name="T28" fmla="*/ 118 w 128"/>
                <a:gd name="T29" fmla="*/ 28 h 148"/>
                <a:gd name="T30" fmla="*/ 126 w 128"/>
                <a:gd name="T31" fmla="*/ 56 h 148"/>
                <a:gd name="T32" fmla="*/ 128 w 128"/>
                <a:gd name="T33" fmla="*/ 76 h 148"/>
                <a:gd name="T34" fmla="*/ 38 w 128"/>
                <a:gd name="T35" fmla="*/ 76 h 148"/>
                <a:gd name="T36" fmla="*/ 42 w 128"/>
                <a:gd name="T37" fmla="*/ 100 h 148"/>
                <a:gd name="T38" fmla="*/ 52 w 128"/>
                <a:gd name="T39" fmla="*/ 116 h 148"/>
                <a:gd name="T40" fmla="*/ 58 w 128"/>
                <a:gd name="T41" fmla="*/ 122 h 148"/>
                <a:gd name="T42" fmla="*/ 76 w 128"/>
                <a:gd name="T43" fmla="*/ 128 h 148"/>
                <a:gd name="T44" fmla="*/ 88 w 128"/>
                <a:gd name="T45" fmla="*/ 130 h 148"/>
                <a:gd name="T46" fmla="*/ 128 w 128"/>
                <a:gd name="T47" fmla="*/ 120 h 148"/>
                <a:gd name="T48" fmla="*/ 40 w 128"/>
                <a:gd name="T49" fmla="*/ 64 h 148"/>
                <a:gd name="T50" fmla="*/ 90 w 128"/>
                <a:gd name="T51" fmla="*/ 60 h 148"/>
                <a:gd name="T52" fmla="*/ 88 w 128"/>
                <a:gd name="T53" fmla="*/ 38 h 148"/>
                <a:gd name="T54" fmla="*/ 84 w 128"/>
                <a:gd name="T55" fmla="*/ 22 h 148"/>
                <a:gd name="T56" fmla="*/ 78 w 128"/>
                <a:gd name="T57" fmla="*/ 16 h 148"/>
                <a:gd name="T58" fmla="*/ 66 w 128"/>
                <a:gd name="T59" fmla="*/ 12 h 148"/>
                <a:gd name="T60" fmla="*/ 60 w 128"/>
                <a:gd name="T61" fmla="*/ 14 h 148"/>
                <a:gd name="T62" fmla="*/ 50 w 128"/>
                <a:gd name="T63" fmla="*/ 20 h 148"/>
                <a:gd name="T64" fmla="*/ 46 w 128"/>
                <a:gd name="T65" fmla="*/ 26 h 148"/>
                <a:gd name="T66" fmla="*/ 42 w 128"/>
                <a:gd name="T67" fmla="*/ 42 h 148"/>
                <a:gd name="T68" fmla="*/ 40 w 128"/>
                <a:gd name="T69" fmla="*/ 6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8" h="148">
                  <a:moveTo>
                    <a:pt x="128" y="140"/>
                  </a:moveTo>
                  <a:lnTo>
                    <a:pt x="128" y="140"/>
                  </a:lnTo>
                  <a:lnTo>
                    <a:pt x="102" y="146"/>
                  </a:lnTo>
                  <a:lnTo>
                    <a:pt x="78" y="148"/>
                  </a:lnTo>
                  <a:lnTo>
                    <a:pt x="78" y="148"/>
                  </a:lnTo>
                  <a:lnTo>
                    <a:pt x="60" y="148"/>
                  </a:lnTo>
                  <a:lnTo>
                    <a:pt x="46" y="144"/>
                  </a:lnTo>
                  <a:lnTo>
                    <a:pt x="32" y="138"/>
                  </a:lnTo>
                  <a:lnTo>
                    <a:pt x="20" y="128"/>
                  </a:lnTo>
                  <a:lnTo>
                    <a:pt x="20" y="128"/>
                  </a:lnTo>
                  <a:lnTo>
                    <a:pt x="12" y="118"/>
                  </a:lnTo>
                  <a:lnTo>
                    <a:pt x="4" y="104"/>
                  </a:lnTo>
                  <a:lnTo>
                    <a:pt x="0" y="90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58"/>
                  </a:lnTo>
                  <a:lnTo>
                    <a:pt x="4" y="44"/>
                  </a:lnTo>
                  <a:lnTo>
                    <a:pt x="10" y="32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28" y="12"/>
                  </a:lnTo>
                  <a:lnTo>
                    <a:pt x="40" y="6"/>
                  </a:lnTo>
                  <a:lnTo>
                    <a:pt x="54" y="2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82" y="2"/>
                  </a:lnTo>
                  <a:lnTo>
                    <a:pt x="94" y="4"/>
                  </a:lnTo>
                  <a:lnTo>
                    <a:pt x="104" y="10"/>
                  </a:lnTo>
                  <a:lnTo>
                    <a:pt x="112" y="18"/>
                  </a:lnTo>
                  <a:lnTo>
                    <a:pt x="118" y="28"/>
                  </a:lnTo>
                  <a:lnTo>
                    <a:pt x="124" y="42"/>
                  </a:lnTo>
                  <a:lnTo>
                    <a:pt x="126" y="56"/>
                  </a:lnTo>
                  <a:lnTo>
                    <a:pt x="128" y="72"/>
                  </a:lnTo>
                  <a:lnTo>
                    <a:pt x="128" y="76"/>
                  </a:lnTo>
                  <a:lnTo>
                    <a:pt x="38" y="76"/>
                  </a:lnTo>
                  <a:lnTo>
                    <a:pt x="38" y="76"/>
                  </a:lnTo>
                  <a:lnTo>
                    <a:pt x="40" y="88"/>
                  </a:lnTo>
                  <a:lnTo>
                    <a:pt x="42" y="100"/>
                  </a:lnTo>
                  <a:lnTo>
                    <a:pt x="46" y="108"/>
                  </a:lnTo>
                  <a:lnTo>
                    <a:pt x="52" y="116"/>
                  </a:lnTo>
                  <a:lnTo>
                    <a:pt x="52" y="116"/>
                  </a:lnTo>
                  <a:lnTo>
                    <a:pt x="58" y="122"/>
                  </a:lnTo>
                  <a:lnTo>
                    <a:pt x="66" y="126"/>
                  </a:lnTo>
                  <a:lnTo>
                    <a:pt x="76" y="128"/>
                  </a:lnTo>
                  <a:lnTo>
                    <a:pt x="88" y="130"/>
                  </a:lnTo>
                  <a:lnTo>
                    <a:pt x="88" y="130"/>
                  </a:lnTo>
                  <a:lnTo>
                    <a:pt x="106" y="128"/>
                  </a:lnTo>
                  <a:lnTo>
                    <a:pt x="128" y="120"/>
                  </a:lnTo>
                  <a:lnTo>
                    <a:pt x="128" y="140"/>
                  </a:lnTo>
                  <a:close/>
                  <a:moveTo>
                    <a:pt x="40" y="64"/>
                  </a:moveTo>
                  <a:lnTo>
                    <a:pt x="90" y="64"/>
                  </a:lnTo>
                  <a:lnTo>
                    <a:pt x="90" y="60"/>
                  </a:lnTo>
                  <a:lnTo>
                    <a:pt x="90" y="60"/>
                  </a:lnTo>
                  <a:lnTo>
                    <a:pt x="88" y="38"/>
                  </a:lnTo>
                  <a:lnTo>
                    <a:pt x="84" y="22"/>
                  </a:lnTo>
                  <a:lnTo>
                    <a:pt x="84" y="22"/>
                  </a:lnTo>
                  <a:lnTo>
                    <a:pt x="82" y="18"/>
                  </a:lnTo>
                  <a:lnTo>
                    <a:pt x="78" y="16"/>
                  </a:lnTo>
                  <a:lnTo>
                    <a:pt x="72" y="14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0" y="14"/>
                  </a:lnTo>
                  <a:lnTo>
                    <a:pt x="54" y="16"/>
                  </a:lnTo>
                  <a:lnTo>
                    <a:pt x="50" y="20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44" y="32"/>
                  </a:lnTo>
                  <a:lnTo>
                    <a:pt x="42" y="42"/>
                  </a:lnTo>
                  <a:lnTo>
                    <a:pt x="40" y="64"/>
                  </a:lnTo>
                  <a:lnTo>
                    <a:pt x="40" y="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38"/>
            <p:cNvSpPr>
              <a:spLocks/>
            </p:cNvSpPr>
            <p:nvPr/>
          </p:nvSpPr>
          <p:spPr bwMode="auto">
            <a:xfrm>
              <a:off x="5395" y="2007"/>
              <a:ext cx="112" cy="146"/>
            </a:xfrm>
            <a:custGeom>
              <a:avLst/>
              <a:gdLst>
                <a:gd name="T0" fmla="*/ 58 w 112"/>
                <a:gd name="T1" fmla="*/ 44 h 146"/>
                <a:gd name="T2" fmla="*/ 58 w 112"/>
                <a:gd name="T3" fmla="*/ 108 h 146"/>
                <a:gd name="T4" fmla="*/ 58 w 112"/>
                <a:gd name="T5" fmla="*/ 108 h 146"/>
                <a:gd name="T6" fmla="*/ 60 w 112"/>
                <a:gd name="T7" fmla="*/ 122 h 146"/>
                <a:gd name="T8" fmla="*/ 62 w 112"/>
                <a:gd name="T9" fmla="*/ 128 h 146"/>
                <a:gd name="T10" fmla="*/ 62 w 112"/>
                <a:gd name="T11" fmla="*/ 128 h 146"/>
                <a:gd name="T12" fmla="*/ 68 w 112"/>
                <a:gd name="T13" fmla="*/ 132 h 146"/>
                <a:gd name="T14" fmla="*/ 80 w 112"/>
                <a:gd name="T15" fmla="*/ 134 h 146"/>
                <a:gd name="T16" fmla="*/ 82 w 112"/>
                <a:gd name="T17" fmla="*/ 134 h 146"/>
                <a:gd name="T18" fmla="*/ 82 w 112"/>
                <a:gd name="T19" fmla="*/ 146 h 146"/>
                <a:gd name="T20" fmla="*/ 0 w 112"/>
                <a:gd name="T21" fmla="*/ 146 h 146"/>
                <a:gd name="T22" fmla="*/ 0 w 112"/>
                <a:gd name="T23" fmla="*/ 134 h 146"/>
                <a:gd name="T24" fmla="*/ 2 w 112"/>
                <a:gd name="T25" fmla="*/ 134 h 146"/>
                <a:gd name="T26" fmla="*/ 2 w 112"/>
                <a:gd name="T27" fmla="*/ 134 h 146"/>
                <a:gd name="T28" fmla="*/ 12 w 112"/>
                <a:gd name="T29" fmla="*/ 132 h 146"/>
                <a:gd name="T30" fmla="*/ 18 w 112"/>
                <a:gd name="T31" fmla="*/ 128 h 146"/>
                <a:gd name="T32" fmla="*/ 18 w 112"/>
                <a:gd name="T33" fmla="*/ 128 h 146"/>
                <a:gd name="T34" fmla="*/ 20 w 112"/>
                <a:gd name="T35" fmla="*/ 122 h 146"/>
                <a:gd name="T36" fmla="*/ 20 w 112"/>
                <a:gd name="T37" fmla="*/ 108 h 146"/>
                <a:gd name="T38" fmla="*/ 20 w 112"/>
                <a:gd name="T39" fmla="*/ 42 h 146"/>
                <a:gd name="T40" fmla="*/ 20 w 112"/>
                <a:gd name="T41" fmla="*/ 42 h 146"/>
                <a:gd name="T42" fmla="*/ 20 w 112"/>
                <a:gd name="T43" fmla="*/ 28 h 146"/>
                <a:gd name="T44" fmla="*/ 18 w 112"/>
                <a:gd name="T45" fmla="*/ 20 h 146"/>
                <a:gd name="T46" fmla="*/ 18 w 112"/>
                <a:gd name="T47" fmla="*/ 20 h 146"/>
                <a:gd name="T48" fmla="*/ 12 w 112"/>
                <a:gd name="T49" fmla="*/ 18 h 146"/>
                <a:gd name="T50" fmla="*/ 2 w 112"/>
                <a:gd name="T51" fmla="*/ 16 h 146"/>
                <a:gd name="T52" fmla="*/ 0 w 112"/>
                <a:gd name="T53" fmla="*/ 16 h 146"/>
                <a:gd name="T54" fmla="*/ 0 w 112"/>
                <a:gd name="T55" fmla="*/ 4 h 146"/>
                <a:gd name="T56" fmla="*/ 58 w 112"/>
                <a:gd name="T57" fmla="*/ 4 h 146"/>
                <a:gd name="T58" fmla="*/ 58 w 112"/>
                <a:gd name="T59" fmla="*/ 30 h 146"/>
                <a:gd name="T60" fmla="*/ 58 w 112"/>
                <a:gd name="T61" fmla="*/ 30 h 146"/>
                <a:gd name="T62" fmla="*/ 68 w 112"/>
                <a:gd name="T63" fmla="*/ 18 h 146"/>
                <a:gd name="T64" fmla="*/ 78 w 112"/>
                <a:gd name="T65" fmla="*/ 8 h 146"/>
                <a:gd name="T66" fmla="*/ 90 w 112"/>
                <a:gd name="T67" fmla="*/ 2 h 146"/>
                <a:gd name="T68" fmla="*/ 104 w 112"/>
                <a:gd name="T69" fmla="*/ 0 h 146"/>
                <a:gd name="T70" fmla="*/ 104 w 112"/>
                <a:gd name="T71" fmla="*/ 0 h 146"/>
                <a:gd name="T72" fmla="*/ 112 w 112"/>
                <a:gd name="T73" fmla="*/ 2 h 146"/>
                <a:gd name="T74" fmla="*/ 112 w 112"/>
                <a:gd name="T75" fmla="*/ 46 h 146"/>
                <a:gd name="T76" fmla="*/ 94 w 112"/>
                <a:gd name="T77" fmla="*/ 46 h 146"/>
                <a:gd name="T78" fmla="*/ 94 w 112"/>
                <a:gd name="T79" fmla="*/ 44 h 146"/>
                <a:gd name="T80" fmla="*/ 94 w 112"/>
                <a:gd name="T81" fmla="*/ 44 h 146"/>
                <a:gd name="T82" fmla="*/ 92 w 112"/>
                <a:gd name="T83" fmla="*/ 28 h 146"/>
                <a:gd name="T84" fmla="*/ 92 w 112"/>
                <a:gd name="T85" fmla="*/ 28 h 146"/>
                <a:gd name="T86" fmla="*/ 90 w 112"/>
                <a:gd name="T87" fmla="*/ 26 h 146"/>
                <a:gd name="T88" fmla="*/ 86 w 112"/>
                <a:gd name="T89" fmla="*/ 26 h 146"/>
                <a:gd name="T90" fmla="*/ 86 w 112"/>
                <a:gd name="T91" fmla="*/ 26 h 146"/>
                <a:gd name="T92" fmla="*/ 78 w 112"/>
                <a:gd name="T93" fmla="*/ 28 h 146"/>
                <a:gd name="T94" fmla="*/ 70 w 112"/>
                <a:gd name="T95" fmla="*/ 30 h 146"/>
                <a:gd name="T96" fmla="*/ 64 w 112"/>
                <a:gd name="T97" fmla="*/ 36 h 146"/>
                <a:gd name="T98" fmla="*/ 58 w 112"/>
                <a:gd name="T99" fmla="*/ 44 h 146"/>
                <a:gd name="T100" fmla="*/ 58 w 112"/>
                <a:gd name="T101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2" h="146">
                  <a:moveTo>
                    <a:pt x="58" y="44"/>
                  </a:moveTo>
                  <a:lnTo>
                    <a:pt x="58" y="108"/>
                  </a:lnTo>
                  <a:lnTo>
                    <a:pt x="58" y="108"/>
                  </a:lnTo>
                  <a:lnTo>
                    <a:pt x="60" y="122"/>
                  </a:lnTo>
                  <a:lnTo>
                    <a:pt x="62" y="128"/>
                  </a:lnTo>
                  <a:lnTo>
                    <a:pt x="62" y="128"/>
                  </a:lnTo>
                  <a:lnTo>
                    <a:pt x="68" y="132"/>
                  </a:lnTo>
                  <a:lnTo>
                    <a:pt x="80" y="134"/>
                  </a:lnTo>
                  <a:lnTo>
                    <a:pt x="82" y="134"/>
                  </a:lnTo>
                  <a:lnTo>
                    <a:pt x="82" y="146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12" y="132"/>
                  </a:lnTo>
                  <a:lnTo>
                    <a:pt x="18" y="128"/>
                  </a:lnTo>
                  <a:lnTo>
                    <a:pt x="18" y="128"/>
                  </a:lnTo>
                  <a:lnTo>
                    <a:pt x="20" y="122"/>
                  </a:lnTo>
                  <a:lnTo>
                    <a:pt x="20" y="108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0" y="28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12" y="18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4"/>
                  </a:lnTo>
                  <a:lnTo>
                    <a:pt x="58" y="4"/>
                  </a:lnTo>
                  <a:lnTo>
                    <a:pt x="58" y="30"/>
                  </a:lnTo>
                  <a:lnTo>
                    <a:pt x="58" y="30"/>
                  </a:lnTo>
                  <a:lnTo>
                    <a:pt x="68" y="18"/>
                  </a:lnTo>
                  <a:lnTo>
                    <a:pt x="78" y="8"/>
                  </a:lnTo>
                  <a:lnTo>
                    <a:pt x="90" y="2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12" y="2"/>
                  </a:lnTo>
                  <a:lnTo>
                    <a:pt x="112" y="46"/>
                  </a:lnTo>
                  <a:lnTo>
                    <a:pt x="94" y="46"/>
                  </a:lnTo>
                  <a:lnTo>
                    <a:pt x="94" y="44"/>
                  </a:lnTo>
                  <a:lnTo>
                    <a:pt x="94" y="44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90" y="26"/>
                  </a:lnTo>
                  <a:lnTo>
                    <a:pt x="86" y="26"/>
                  </a:lnTo>
                  <a:lnTo>
                    <a:pt x="86" y="26"/>
                  </a:lnTo>
                  <a:lnTo>
                    <a:pt x="78" y="28"/>
                  </a:lnTo>
                  <a:lnTo>
                    <a:pt x="70" y="30"/>
                  </a:lnTo>
                  <a:lnTo>
                    <a:pt x="64" y="36"/>
                  </a:lnTo>
                  <a:lnTo>
                    <a:pt x="58" y="44"/>
                  </a:lnTo>
                  <a:lnTo>
                    <a:pt x="58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39"/>
            <p:cNvSpPr>
              <a:spLocks/>
            </p:cNvSpPr>
            <p:nvPr/>
          </p:nvSpPr>
          <p:spPr bwMode="auto">
            <a:xfrm>
              <a:off x="5525" y="2007"/>
              <a:ext cx="114" cy="148"/>
            </a:xfrm>
            <a:custGeom>
              <a:avLst/>
              <a:gdLst>
                <a:gd name="T0" fmla="*/ 0 w 114"/>
                <a:gd name="T1" fmla="*/ 102 h 148"/>
                <a:gd name="T2" fmla="*/ 18 w 114"/>
                <a:gd name="T3" fmla="*/ 104 h 148"/>
                <a:gd name="T4" fmla="*/ 18 w 114"/>
                <a:gd name="T5" fmla="*/ 118 h 148"/>
                <a:gd name="T6" fmla="*/ 22 w 114"/>
                <a:gd name="T7" fmla="*/ 126 h 148"/>
                <a:gd name="T8" fmla="*/ 34 w 114"/>
                <a:gd name="T9" fmla="*/ 134 h 148"/>
                <a:gd name="T10" fmla="*/ 52 w 114"/>
                <a:gd name="T11" fmla="*/ 136 h 148"/>
                <a:gd name="T12" fmla="*/ 62 w 114"/>
                <a:gd name="T13" fmla="*/ 134 h 148"/>
                <a:gd name="T14" fmla="*/ 70 w 114"/>
                <a:gd name="T15" fmla="*/ 130 h 148"/>
                <a:gd name="T16" fmla="*/ 76 w 114"/>
                <a:gd name="T17" fmla="*/ 114 h 148"/>
                <a:gd name="T18" fmla="*/ 74 w 114"/>
                <a:gd name="T19" fmla="*/ 108 h 148"/>
                <a:gd name="T20" fmla="*/ 62 w 114"/>
                <a:gd name="T21" fmla="*/ 96 h 148"/>
                <a:gd name="T22" fmla="*/ 40 w 114"/>
                <a:gd name="T23" fmla="*/ 86 h 148"/>
                <a:gd name="T24" fmla="*/ 22 w 114"/>
                <a:gd name="T25" fmla="*/ 78 h 148"/>
                <a:gd name="T26" fmla="*/ 6 w 114"/>
                <a:gd name="T27" fmla="*/ 62 h 148"/>
                <a:gd name="T28" fmla="*/ 0 w 114"/>
                <a:gd name="T29" fmla="*/ 50 h 148"/>
                <a:gd name="T30" fmla="*/ 0 w 114"/>
                <a:gd name="T31" fmla="*/ 42 h 148"/>
                <a:gd name="T32" fmla="*/ 4 w 114"/>
                <a:gd name="T33" fmla="*/ 26 h 148"/>
                <a:gd name="T34" fmla="*/ 16 w 114"/>
                <a:gd name="T35" fmla="*/ 12 h 148"/>
                <a:gd name="T36" fmla="*/ 24 w 114"/>
                <a:gd name="T37" fmla="*/ 6 h 148"/>
                <a:gd name="T38" fmla="*/ 46 w 114"/>
                <a:gd name="T39" fmla="*/ 2 h 148"/>
                <a:gd name="T40" fmla="*/ 58 w 114"/>
                <a:gd name="T41" fmla="*/ 0 h 148"/>
                <a:gd name="T42" fmla="*/ 102 w 114"/>
                <a:gd name="T43" fmla="*/ 8 h 148"/>
                <a:gd name="T44" fmla="*/ 84 w 114"/>
                <a:gd name="T45" fmla="*/ 42 h 148"/>
                <a:gd name="T46" fmla="*/ 84 w 114"/>
                <a:gd name="T47" fmla="*/ 32 h 148"/>
                <a:gd name="T48" fmla="*/ 82 w 114"/>
                <a:gd name="T49" fmla="*/ 24 h 148"/>
                <a:gd name="T50" fmla="*/ 70 w 114"/>
                <a:gd name="T51" fmla="*/ 14 h 148"/>
                <a:gd name="T52" fmla="*/ 60 w 114"/>
                <a:gd name="T53" fmla="*/ 12 h 148"/>
                <a:gd name="T54" fmla="*/ 44 w 114"/>
                <a:gd name="T55" fmla="*/ 18 h 148"/>
                <a:gd name="T56" fmla="*/ 38 w 114"/>
                <a:gd name="T57" fmla="*/ 26 h 148"/>
                <a:gd name="T58" fmla="*/ 36 w 114"/>
                <a:gd name="T59" fmla="*/ 36 h 148"/>
                <a:gd name="T60" fmla="*/ 42 w 114"/>
                <a:gd name="T61" fmla="*/ 48 h 148"/>
                <a:gd name="T62" fmla="*/ 50 w 114"/>
                <a:gd name="T63" fmla="*/ 52 h 148"/>
                <a:gd name="T64" fmla="*/ 74 w 114"/>
                <a:gd name="T65" fmla="*/ 62 h 148"/>
                <a:gd name="T66" fmla="*/ 92 w 114"/>
                <a:gd name="T67" fmla="*/ 72 h 148"/>
                <a:gd name="T68" fmla="*/ 108 w 114"/>
                <a:gd name="T69" fmla="*/ 86 h 148"/>
                <a:gd name="T70" fmla="*/ 114 w 114"/>
                <a:gd name="T71" fmla="*/ 98 h 148"/>
                <a:gd name="T72" fmla="*/ 114 w 114"/>
                <a:gd name="T73" fmla="*/ 104 h 148"/>
                <a:gd name="T74" fmla="*/ 110 w 114"/>
                <a:gd name="T75" fmla="*/ 122 h 148"/>
                <a:gd name="T76" fmla="*/ 98 w 114"/>
                <a:gd name="T77" fmla="*/ 136 h 148"/>
                <a:gd name="T78" fmla="*/ 88 w 114"/>
                <a:gd name="T79" fmla="*/ 142 h 148"/>
                <a:gd name="T80" fmla="*/ 68 w 114"/>
                <a:gd name="T81" fmla="*/ 148 h 148"/>
                <a:gd name="T82" fmla="*/ 54 w 114"/>
                <a:gd name="T83" fmla="*/ 148 h 148"/>
                <a:gd name="T84" fmla="*/ 26 w 114"/>
                <a:gd name="T85" fmla="*/ 146 h 148"/>
                <a:gd name="T86" fmla="*/ 0 w 114"/>
                <a:gd name="T87" fmla="*/ 13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4" h="148">
                  <a:moveTo>
                    <a:pt x="0" y="138"/>
                  </a:moveTo>
                  <a:lnTo>
                    <a:pt x="0" y="102"/>
                  </a:lnTo>
                  <a:lnTo>
                    <a:pt x="18" y="102"/>
                  </a:lnTo>
                  <a:lnTo>
                    <a:pt x="18" y="104"/>
                  </a:lnTo>
                  <a:lnTo>
                    <a:pt x="18" y="104"/>
                  </a:lnTo>
                  <a:lnTo>
                    <a:pt x="18" y="118"/>
                  </a:lnTo>
                  <a:lnTo>
                    <a:pt x="22" y="126"/>
                  </a:lnTo>
                  <a:lnTo>
                    <a:pt x="22" y="126"/>
                  </a:lnTo>
                  <a:lnTo>
                    <a:pt x="28" y="130"/>
                  </a:lnTo>
                  <a:lnTo>
                    <a:pt x="34" y="134"/>
                  </a:lnTo>
                  <a:lnTo>
                    <a:pt x="44" y="136"/>
                  </a:lnTo>
                  <a:lnTo>
                    <a:pt x="52" y="136"/>
                  </a:lnTo>
                  <a:lnTo>
                    <a:pt x="52" y="136"/>
                  </a:lnTo>
                  <a:lnTo>
                    <a:pt x="62" y="134"/>
                  </a:lnTo>
                  <a:lnTo>
                    <a:pt x="70" y="130"/>
                  </a:lnTo>
                  <a:lnTo>
                    <a:pt x="70" y="130"/>
                  </a:lnTo>
                  <a:lnTo>
                    <a:pt x="74" y="124"/>
                  </a:lnTo>
                  <a:lnTo>
                    <a:pt x="76" y="114"/>
                  </a:lnTo>
                  <a:lnTo>
                    <a:pt x="76" y="114"/>
                  </a:lnTo>
                  <a:lnTo>
                    <a:pt x="74" y="108"/>
                  </a:lnTo>
                  <a:lnTo>
                    <a:pt x="70" y="102"/>
                  </a:lnTo>
                  <a:lnTo>
                    <a:pt x="62" y="96"/>
                  </a:lnTo>
                  <a:lnTo>
                    <a:pt x="52" y="90"/>
                  </a:lnTo>
                  <a:lnTo>
                    <a:pt x="40" y="86"/>
                  </a:lnTo>
                  <a:lnTo>
                    <a:pt x="40" y="86"/>
                  </a:lnTo>
                  <a:lnTo>
                    <a:pt x="22" y="78"/>
                  </a:lnTo>
                  <a:lnTo>
                    <a:pt x="10" y="68"/>
                  </a:lnTo>
                  <a:lnTo>
                    <a:pt x="6" y="62"/>
                  </a:lnTo>
                  <a:lnTo>
                    <a:pt x="2" y="56"/>
                  </a:lnTo>
                  <a:lnTo>
                    <a:pt x="0" y="50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34"/>
                  </a:lnTo>
                  <a:lnTo>
                    <a:pt x="4" y="26"/>
                  </a:lnTo>
                  <a:lnTo>
                    <a:pt x="8" y="18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24" y="6"/>
                  </a:lnTo>
                  <a:lnTo>
                    <a:pt x="34" y="4"/>
                  </a:lnTo>
                  <a:lnTo>
                    <a:pt x="46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80" y="2"/>
                  </a:lnTo>
                  <a:lnTo>
                    <a:pt x="102" y="8"/>
                  </a:lnTo>
                  <a:lnTo>
                    <a:pt x="102" y="42"/>
                  </a:lnTo>
                  <a:lnTo>
                    <a:pt x="84" y="42"/>
                  </a:lnTo>
                  <a:lnTo>
                    <a:pt x="84" y="38"/>
                  </a:lnTo>
                  <a:lnTo>
                    <a:pt x="84" y="32"/>
                  </a:lnTo>
                  <a:lnTo>
                    <a:pt x="84" y="32"/>
                  </a:lnTo>
                  <a:lnTo>
                    <a:pt x="82" y="24"/>
                  </a:lnTo>
                  <a:lnTo>
                    <a:pt x="78" y="18"/>
                  </a:lnTo>
                  <a:lnTo>
                    <a:pt x="70" y="14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52" y="14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38" y="2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8" y="42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50" y="52"/>
                  </a:lnTo>
                  <a:lnTo>
                    <a:pt x="62" y="58"/>
                  </a:lnTo>
                  <a:lnTo>
                    <a:pt x="74" y="62"/>
                  </a:lnTo>
                  <a:lnTo>
                    <a:pt x="74" y="62"/>
                  </a:lnTo>
                  <a:lnTo>
                    <a:pt x="92" y="72"/>
                  </a:lnTo>
                  <a:lnTo>
                    <a:pt x="104" y="80"/>
                  </a:lnTo>
                  <a:lnTo>
                    <a:pt x="108" y="86"/>
                  </a:lnTo>
                  <a:lnTo>
                    <a:pt x="112" y="92"/>
                  </a:lnTo>
                  <a:lnTo>
                    <a:pt x="114" y="98"/>
                  </a:lnTo>
                  <a:lnTo>
                    <a:pt x="114" y="104"/>
                  </a:lnTo>
                  <a:lnTo>
                    <a:pt x="114" y="104"/>
                  </a:lnTo>
                  <a:lnTo>
                    <a:pt x="114" y="114"/>
                  </a:lnTo>
                  <a:lnTo>
                    <a:pt x="110" y="122"/>
                  </a:lnTo>
                  <a:lnTo>
                    <a:pt x="104" y="130"/>
                  </a:lnTo>
                  <a:lnTo>
                    <a:pt x="98" y="136"/>
                  </a:lnTo>
                  <a:lnTo>
                    <a:pt x="98" y="136"/>
                  </a:lnTo>
                  <a:lnTo>
                    <a:pt x="88" y="142"/>
                  </a:lnTo>
                  <a:lnTo>
                    <a:pt x="78" y="146"/>
                  </a:lnTo>
                  <a:lnTo>
                    <a:pt x="68" y="148"/>
                  </a:lnTo>
                  <a:lnTo>
                    <a:pt x="54" y="148"/>
                  </a:lnTo>
                  <a:lnTo>
                    <a:pt x="54" y="148"/>
                  </a:lnTo>
                  <a:lnTo>
                    <a:pt x="40" y="148"/>
                  </a:lnTo>
                  <a:lnTo>
                    <a:pt x="26" y="146"/>
                  </a:lnTo>
                  <a:lnTo>
                    <a:pt x="12" y="144"/>
                  </a:lnTo>
                  <a:lnTo>
                    <a:pt x="0" y="138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40"/>
            <p:cNvSpPr>
              <a:spLocks noEditPoints="1"/>
            </p:cNvSpPr>
            <p:nvPr/>
          </p:nvSpPr>
          <p:spPr bwMode="auto">
            <a:xfrm>
              <a:off x="5655" y="1949"/>
              <a:ext cx="80" cy="204"/>
            </a:xfrm>
            <a:custGeom>
              <a:avLst/>
              <a:gdLst>
                <a:gd name="T0" fmla="*/ 60 w 80"/>
                <a:gd name="T1" fmla="*/ 62 h 204"/>
                <a:gd name="T2" fmla="*/ 60 w 80"/>
                <a:gd name="T3" fmla="*/ 166 h 204"/>
                <a:gd name="T4" fmla="*/ 60 w 80"/>
                <a:gd name="T5" fmla="*/ 166 h 204"/>
                <a:gd name="T6" fmla="*/ 60 w 80"/>
                <a:gd name="T7" fmla="*/ 180 h 204"/>
                <a:gd name="T8" fmla="*/ 62 w 80"/>
                <a:gd name="T9" fmla="*/ 186 h 204"/>
                <a:gd name="T10" fmla="*/ 62 w 80"/>
                <a:gd name="T11" fmla="*/ 186 h 204"/>
                <a:gd name="T12" fmla="*/ 68 w 80"/>
                <a:gd name="T13" fmla="*/ 190 h 204"/>
                <a:gd name="T14" fmla="*/ 78 w 80"/>
                <a:gd name="T15" fmla="*/ 192 h 204"/>
                <a:gd name="T16" fmla="*/ 80 w 80"/>
                <a:gd name="T17" fmla="*/ 192 h 204"/>
                <a:gd name="T18" fmla="*/ 80 w 80"/>
                <a:gd name="T19" fmla="*/ 204 h 204"/>
                <a:gd name="T20" fmla="*/ 0 w 80"/>
                <a:gd name="T21" fmla="*/ 204 h 204"/>
                <a:gd name="T22" fmla="*/ 0 w 80"/>
                <a:gd name="T23" fmla="*/ 192 h 204"/>
                <a:gd name="T24" fmla="*/ 4 w 80"/>
                <a:gd name="T25" fmla="*/ 192 h 204"/>
                <a:gd name="T26" fmla="*/ 4 w 80"/>
                <a:gd name="T27" fmla="*/ 192 h 204"/>
                <a:gd name="T28" fmla="*/ 14 w 80"/>
                <a:gd name="T29" fmla="*/ 190 h 204"/>
                <a:gd name="T30" fmla="*/ 18 w 80"/>
                <a:gd name="T31" fmla="*/ 186 h 204"/>
                <a:gd name="T32" fmla="*/ 18 w 80"/>
                <a:gd name="T33" fmla="*/ 186 h 204"/>
                <a:gd name="T34" fmla="*/ 20 w 80"/>
                <a:gd name="T35" fmla="*/ 180 h 204"/>
                <a:gd name="T36" fmla="*/ 22 w 80"/>
                <a:gd name="T37" fmla="*/ 166 h 204"/>
                <a:gd name="T38" fmla="*/ 22 w 80"/>
                <a:gd name="T39" fmla="*/ 100 h 204"/>
                <a:gd name="T40" fmla="*/ 22 w 80"/>
                <a:gd name="T41" fmla="*/ 100 h 204"/>
                <a:gd name="T42" fmla="*/ 20 w 80"/>
                <a:gd name="T43" fmla="*/ 86 h 204"/>
                <a:gd name="T44" fmla="*/ 18 w 80"/>
                <a:gd name="T45" fmla="*/ 78 h 204"/>
                <a:gd name="T46" fmla="*/ 18 w 80"/>
                <a:gd name="T47" fmla="*/ 78 h 204"/>
                <a:gd name="T48" fmla="*/ 14 w 80"/>
                <a:gd name="T49" fmla="*/ 76 h 204"/>
                <a:gd name="T50" fmla="*/ 4 w 80"/>
                <a:gd name="T51" fmla="*/ 74 h 204"/>
                <a:gd name="T52" fmla="*/ 0 w 80"/>
                <a:gd name="T53" fmla="*/ 74 h 204"/>
                <a:gd name="T54" fmla="*/ 0 w 80"/>
                <a:gd name="T55" fmla="*/ 62 h 204"/>
                <a:gd name="T56" fmla="*/ 60 w 80"/>
                <a:gd name="T57" fmla="*/ 62 h 204"/>
                <a:gd name="T58" fmla="*/ 22 w 80"/>
                <a:gd name="T59" fmla="*/ 38 h 204"/>
                <a:gd name="T60" fmla="*/ 22 w 80"/>
                <a:gd name="T61" fmla="*/ 0 h 204"/>
                <a:gd name="T62" fmla="*/ 60 w 80"/>
                <a:gd name="T63" fmla="*/ 0 h 204"/>
                <a:gd name="T64" fmla="*/ 60 w 80"/>
                <a:gd name="T65" fmla="*/ 38 h 204"/>
                <a:gd name="T66" fmla="*/ 22 w 80"/>
                <a:gd name="T67" fmla="*/ 38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0" h="204">
                  <a:moveTo>
                    <a:pt x="60" y="62"/>
                  </a:moveTo>
                  <a:lnTo>
                    <a:pt x="60" y="166"/>
                  </a:lnTo>
                  <a:lnTo>
                    <a:pt x="60" y="166"/>
                  </a:lnTo>
                  <a:lnTo>
                    <a:pt x="60" y="180"/>
                  </a:lnTo>
                  <a:lnTo>
                    <a:pt x="62" y="186"/>
                  </a:lnTo>
                  <a:lnTo>
                    <a:pt x="62" y="186"/>
                  </a:lnTo>
                  <a:lnTo>
                    <a:pt x="68" y="190"/>
                  </a:lnTo>
                  <a:lnTo>
                    <a:pt x="78" y="192"/>
                  </a:lnTo>
                  <a:lnTo>
                    <a:pt x="80" y="192"/>
                  </a:lnTo>
                  <a:lnTo>
                    <a:pt x="80" y="204"/>
                  </a:lnTo>
                  <a:lnTo>
                    <a:pt x="0" y="204"/>
                  </a:lnTo>
                  <a:lnTo>
                    <a:pt x="0" y="192"/>
                  </a:lnTo>
                  <a:lnTo>
                    <a:pt x="4" y="192"/>
                  </a:lnTo>
                  <a:lnTo>
                    <a:pt x="4" y="192"/>
                  </a:lnTo>
                  <a:lnTo>
                    <a:pt x="14" y="190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20" y="180"/>
                  </a:lnTo>
                  <a:lnTo>
                    <a:pt x="22" y="166"/>
                  </a:lnTo>
                  <a:lnTo>
                    <a:pt x="22" y="100"/>
                  </a:lnTo>
                  <a:lnTo>
                    <a:pt x="22" y="100"/>
                  </a:lnTo>
                  <a:lnTo>
                    <a:pt x="20" y="86"/>
                  </a:lnTo>
                  <a:lnTo>
                    <a:pt x="18" y="78"/>
                  </a:lnTo>
                  <a:lnTo>
                    <a:pt x="18" y="78"/>
                  </a:lnTo>
                  <a:lnTo>
                    <a:pt x="14" y="76"/>
                  </a:lnTo>
                  <a:lnTo>
                    <a:pt x="4" y="74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60" y="62"/>
                  </a:lnTo>
                  <a:close/>
                  <a:moveTo>
                    <a:pt x="22" y="38"/>
                  </a:moveTo>
                  <a:lnTo>
                    <a:pt x="22" y="0"/>
                  </a:lnTo>
                  <a:lnTo>
                    <a:pt x="60" y="0"/>
                  </a:lnTo>
                  <a:lnTo>
                    <a:pt x="60" y="38"/>
                  </a:lnTo>
                  <a:lnTo>
                    <a:pt x="22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41"/>
            <p:cNvSpPr>
              <a:spLocks/>
            </p:cNvSpPr>
            <p:nvPr/>
          </p:nvSpPr>
          <p:spPr bwMode="auto">
            <a:xfrm>
              <a:off x="5745" y="1981"/>
              <a:ext cx="252" cy="222"/>
            </a:xfrm>
            <a:custGeom>
              <a:avLst/>
              <a:gdLst>
                <a:gd name="T0" fmla="*/ 56 w 252"/>
                <a:gd name="T1" fmla="*/ 42 h 222"/>
                <a:gd name="T2" fmla="*/ 56 w 252"/>
                <a:gd name="T3" fmla="*/ 128 h 222"/>
                <a:gd name="T4" fmla="*/ 60 w 252"/>
                <a:gd name="T5" fmla="*/ 154 h 222"/>
                <a:gd name="T6" fmla="*/ 62 w 252"/>
                <a:gd name="T7" fmla="*/ 156 h 222"/>
                <a:gd name="T8" fmla="*/ 74 w 252"/>
                <a:gd name="T9" fmla="*/ 160 h 222"/>
                <a:gd name="T10" fmla="*/ 82 w 252"/>
                <a:gd name="T11" fmla="*/ 158 h 222"/>
                <a:gd name="T12" fmla="*/ 88 w 252"/>
                <a:gd name="T13" fmla="*/ 170 h 222"/>
                <a:gd name="T14" fmla="*/ 76 w 252"/>
                <a:gd name="T15" fmla="*/ 174 h 222"/>
                <a:gd name="T16" fmla="*/ 66 w 252"/>
                <a:gd name="T17" fmla="*/ 174 h 222"/>
                <a:gd name="T18" fmla="*/ 44 w 252"/>
                <a:gd name="T19" fmla="*/ 172 h 222"/>
                <a:gd name="T20" fmla="*/ 30 w 252"/>
                <a:gd name="T21" fmla="*/ 162 h 222"/>
                <a:gd name="T22" fmla="*/ 24 w 252"/>
                <a:gd name="T23" fmla="*/ 156 h 222"/>
                <a:gd name="T24" fmla="*/ 18 w 252"/>
                <a:gd name="T25" fmla="*/ 138 h 222"/>
                <a:gd name="T26" fmla="*/ 18 w 252"/>
                <a:gd name="T27" fmla="*/ 42 h 222"/>
                <a:gd name="T28" fmla="*/ 0 w 252"/>
                <a:gd name="T29" fmla="*/ 30 h 222"/>
                <a:gd name="T30" fmla="*/ 18 w 252"/>
                <a:gd name="T31" fmla="*/ 6 h 222"/>
                <a:gd name="T32" fmla="*/ 56 w 252"/>
                <a:gd name="T33" fmla="*/ 30 h 222"/>
                <a:gd name="T34" fmla="*/ 160 w 252"/>
                <a:gd name="T35" fmla="*/ 42 h 222"/>
                <a:gd name="T36" fmla="*/ 158 w 252"/>
                <a:gd name="T37" fmla="*/ 42 h 222"/>
                <a:gd name="T38" fmla="*/ 142 w 252"/>
                <a:gd name="T39" fmla="*/ 44 h 222"/>
                <a:gd name="T40" fmla="*/ 142 w 252"/>
                <a:gd name="T41" fmla="*/ 46 h 222"/>
                <a:gd name="T42" fmla="*/ 176 w 252"/>
                <a:gd name="T43" fmla="*/ 126 h 222"/>
                <a:gd name="T44" fmla="*/ 208 w 252"/>
                <a:gd name="T45" fmla="*/ 66 h 222"/>
                <a:gd name="T46" fmla="*/ 216 w 252"/>
                <a:gd name="T47" fmla="*/ 46 h 222"/>
                <a:gd name="T48" fmla="*/ 216 w 252"/>
                <a:gd name="T49" fmla="*/ 44 h 222"/>
                <a:gd name="T50" fmla="*/ 204 w 252"/>
                <a:gd name="T51" fmla="*/ 42 h 222"/>
                <a:gd name="T52" fmla="*/ 202 w 252"/>
                <a:gd name="T53" fmla="*/ 30 h 222"/>
                <a:gd name="T54" fmla="*/ 252 w 252"/>
                <a:gd name="T55" fmla="*/ 42 h 222"/>
                <a:gd name="T56" fmla="*/ 250 w 252"/>
                <a:gd name="T57" fmla="*/ 42 h 222"/>
                <a:gd name="T58" fmla="*/ 236 w 252"/>
                <a:gd name="T59" fmla="*/ 46 h 222"/>
                <a:gd name="T60" fmla="*/ 222 w 252"/>
                <a:gd name="T61" fmla="*/ 66 h 222"/>
                <a:gd name="T62" fmla="*/ 106 w 252"/>
                <a:gd name="T63" fmla="*/ 222 h 222"/>
                <a:gd name="T64" fmla="*/ 106 w 252"/>
                <a:gd name="T65" fmla="*/ 66 h 222"/>
                <a:gd name="T66" fmla="*/ 94 w 252"/>
                <a:gd name="T67" fmla="*/ 46 h 222"/>
                <a:gd name="T68" fmla="*/ 92 w 252"/>
                <a:gd name="T69" fmla="*/ 44 h 222"/>
                <a:gd name="T70" fmla="*/ 86 w 252"/>
                <a:gd name="T71" fmla="*/ 4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2" h="222">
                  <a:moveTo>
                    <a:pt x="86" y="42"/>
                  </a:moveTo>
                  <a:lnTo>
                    <a:pt x="56" y="42"/>
                  </a:lnTo>
                  <a:lnTo>
                    <a:pt x="56" y="128"/>
                  </a:lnTo>
                  <a:lnTo>
                    <a:pt x="56" y="128"/>
                  </a:lnTo>
                  <a:lnTo>
                    <a:pt x="56" y="144"/>
                  </a:lnTo>
                  <a:lnTo>
                    <a:pt x="60" y="154"/>
                  </a:lnTo>
                  <a:lnTo>
                    <a:pt x="60" y="154"/>
                  </a:lnTo>
                  <a:lnTo>
                    <a:pt x="62" y="156"/>
                  </a:lnTo>
                  <a:lnTo>
                    <a:pt x="64" y="158"/>
                  </a:lnTo>
                  <a:lnTo>
                    <a:pt x="74" y="160"/>
                  </a:lnTo>
                  <a:lnTo>
                    <a:pt x="74" y="160"/>
                  </a:lnTo>
                  <a:lnTo>
                    <a:pt x="82" y="158"/>
                  </a:lnTo>
                  <a:lnTo>
                    <a:pt x="88" y="156"/>
                  </a:lnTo>
                  <a:lnTo>
                    <a:pt x="88" y="170"/>
                  </a:lnTo>
                  <a:lnTo>
                    <a:pt x="88" y="170"/>
                  </a:lnTo>
                  <a:lnTo>
                    <a:pt x="76" y="174"/>
                  </a:lnTo>
                  <a:lnTo>
                    <a:pt x="66" y="174"/>
                  </a:lnTo>
                  <a:lnTo>
                    <a:pt x="66" y="174"/>
                  </a:lnTo>
                  <a:lnTo>
                    <a:pt x="54" y="174"/>
                  </a:lnTo>
                  <a:lnTo>
                    <a:pt x="44" y="172"/>
                  </a:lnTo>
                  <a:lnTo>
                    <a:pt x="36" y="168"/>
                  </a:lnTo>
                  <a:lnTo>
                    <a:pt x="30" y="162"/>
                  </a:lnTo>
                  <a:lnTo>
                    <a:pt x="30" y="162"/>
                  </a:lnTo>
                  <a:lnTo>
                    <a:pt x="24" y="156"/>
                  </a:lnTo>
                  <a:lnTo>
                    <a:pt x="20" y="148"/>
                  </a:lnTo>
                  <a:lnTo>
                    <a:pt x="18" y="138"/>
                  </a:lnTo>
                  <a:lnTo>
                    <a:pt x="18" y="128"/>
                  </a:lnTo>
                  <a:lnTo>
                    <a:pt x="18" y="42"/>
                  </a:lnTo>
                  <a:lnTo>
                    <a:pt x="0" y="42"/>
                  </a:lnTo>
                  <a:lnTo>
                    <a:pt x="0" y="30"/>
                  </a:lnTo>
                  <a:lnTo>
                    <a:pt x="18" y="30"/>
                  </a:lnTo>
                  <a:lnTo>
                    <a:pt x="18" y="6"/>
                  </a:lnTo>
                  <a:lnTo>
                    <a:pt x="56" y="0"/>
                  </a:lnTo>
                  <a:lnTo>
                    <a:pt x="56" y="30"/>
                  </a:lnTo>
                  <a:lnTo>
                    <a:pt x="160" y="30"/>
                  </a:lnTo>
                  <a:lnTo>
                    <a:pt x="160" y="42"/>
                  </a:lnTo>
                  <a:lnTo>
                    <a:pt x="158" y="42"/>
                  </a:lnTo>
                  <a:lnTo>
                    <a:pt x="158" y="42"/>
                  </a:lnTo>
                  <a:lnTo>
                    <a:pt x="146" y="42"/>
                  </a:lnTo>
                  <a:lnTo>
                    <a:pt x="142" y="44"/>
                  </a:lnTo>
                  <a:lnTo>
                    <a:pt x="142" y="46"/>
                  </a:lnTo>
                  <a:lnTo>
                    <a:pt x="142" y="46"/>
                  </a:lnTo>
                  <a:lnTo>
                    <a:pt x="150" y="66"/>
                  </a:lnTo>
                  <a:lnTo>
                    <a:pt x="176" y="126"/>
                  </a:lnTo>
                  <a:lnTo>
                    <a:pt x="208" y="66"/>
                  </a:lnTo>
                  <a:lnTo>
                    <a:pt x="208" y="66"/>
                  </a:lnTo>
                  <a:lnTo>
                    <a:pt x="214" y="52"/>
                  </a:lnTo>
                  <a:lnTo>
                    <a:pt x="216" y="46"/>
                  </a:lnTo>
                  <a:lnTo>
                    <a:pt x="216" y="46"/>
                  </a:lnTo>
                  <a:lnTo>
                    <a:pt x="216" y="44"/>
                  </a:lnTo>
                  <a:lnTo>
                    <a:pt x="214" y="42"/>
                  </a:lnTo>
                  <a:lnTo>
                    <a:pt x="204" y="42"/>
                  </a:lnTo>
                  <a:lnTo>
                    <a:pt x="202" y="42"/>
                  </a:lnTo>
                  <a:lnTo>
                    <a:pt x="202" y="30"/>
                  </a:lnTo>
                  <a:lnTo>
                    <a:pt x="252" y="30"/>
                  </a:lnTo>
                  <a:lnTo>
                    <a:pt x="252" y="42"/>
                  </a:lnTo>
                  <a:lnTo>
                    <a:pt x="250" y="42"/>
                  </a:lnTo>
                  <a:lnTo>
                    <a:pt x="250" y="42"/>
                  </a:lnTo>
                  <a:lnTo>
                    <a:pt x="240" y="42"/>
                  </a:lnTo>
                  <a:lnTo>
                    <a:pt x="236" y="46"/>
                  </a:lnTo>
                  <a:lnTo>
                    <a:pt x="236" y="46"/>
                  </a:lnTo>
                  <a:lnTo>
                    <a:pt x="222" y="66"/>
                  </a:lnTo>
                  <a:lnTo>
                    <a:pt x="140" y="222"/>
                  </a:lnTo>
                  <a:lnTo>
                    <a:pt x="106" y="222"/>
                  </a:lnTo>
                  <a:lnTo>
                    <a:pt x="154" y="170"/>
                  </a:lnTo>
                  <a:lnTo>
                    <a:pt x="106" y="66"/>
                  </a:lnTo>
                  <a:lnTo>
                    <a:pt x="106" y="66"/>
                  </a:lnTo>
                  <a:lnTo>
                    <a:pt x="94" y="46"/>
                  </a:lnTo>
                  <a:lnTo>
                    <a:pt x="94" y="46"/>
                  </a:lnTo>
                  <a:lnTo>
                    <a:pt x="92" y="44"/>
                  </a:lnTo>
                  <a:lnTo>
                    <a:pt x="86" y="42"/>
                  </a:lnTo>
                  <a:lnTo>
                    <a:pt x="86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42"/>
            <p:cNvSpPr>
              <a:spLocks/>
            </p:cNvSpPr>
            <p:nvPr/>
          </p:nvSpPr>
          <p:spPr bwMode="auto">
            <a:xfrm>
              <a:off x="2347" y="2265"/>
              <a:ext cx="110" cy="116"/>
            </a:xfrm>
            <a:custGeom>
              <a:avLst/>
              <a:gdLst>
                <a:gd name="T0" fmla="*/ 30 w 110"/>
                <a:gd name="T1" fmla="*/ 64 h 116"/>
                <a:gd name="T2" fmla="*/ 14 w 110"/>
                <a:gd name="T3" fmla="*/ 22 h 116"/>
                <a:gd name="T4" fmla="*/ 14 w 110"/>
                <a:gd name="T5" fmla="*/ 22 h 116"/>
                <a:gd name="T6" fmla="*/ 8 w 110"/>
                <a:gd name="T7" fmla="*/ 8 h 116"/>
                <a:gd name="T8" fmla="*/ 8 w 110"/>
                <a:gd name="T9" fmla="*/ 8 h 116"/>
                <a:gd name="T10" fmla="*/ 2 w 110"/>
                <a:gd name="T11" fmla="*/ 6 h 116"/>
                <a:gd name="T12" fmla="*/ 0 w 110"/>
                <a:gd name="T13" fmla="*/ 6 h 116"/>
                <a:gd name="T14" fmla="*/ 2 w 110"/>
                <a:gd name="T15" fmla="*/ 0 h 116"/>
                <a:gd name="T16" fmla="*/ 48 w 110"/>
                <a:gd name="T17" fmla="*/ 0 h 116"/>
                <a:gd name="T18" fmla="*/ 46 w 110"/>
                <a:gd name="T19" fmla="*/ 6 h 116"/>
                <a:gd name="T20" fmla="*/ 44 w 110"/>
                <a:gd name="T21" fmla="*/ 6 h 116"/>
                <a:gd name="T22" fmla="*/ 44 w 110"/>
                <a:gd name="T23" fmla="*/ 6 h 116"/>
                <a:gd name="T24" fmla="*/ 38 w 110"/>
                <a:gd name="T25" fmla="*/ 8 h 116"/>
                <a:gd name="T26" fmla="*/ 36 w 110"/>
                <a:gd name="T27" fmla="*/ 10 h 116"/>
                <a:gd name="T28" fmla="*/ 36 w 110"/>
                <a:gd name="T29" fmla="*/ 10 h 116"/>
                <a:gd name="T30" fmla="*/ 40 w 110"/>
                <a:gd name="T31" fmla="*/ 22 h 116"/>
                <a:gd name="T32" fmla="*/ 52 w 110"/>
                <a:gd name="T33" fmla="*/ 54 h 116"/>
                <a:gd name="T34" fmla="*/ 78 w 110"/>
                <a:gd name="T35" fmla="*/ 22 h 116"/>
                <a:gd name="T36" fmla="*/ 78 w 110"/>
                <a:gd name="T37" fmla="*/ 22 h 116"/>
                <a:gd name="T38" fmla="*/ 84 w 110"/>
                <a:gd name="T39" fmla="*/ 14 h 116"/>
                <a:gd name="T40" fmla="*/ 86 w 110"/>
                <a:gd name="T41" fmla="*/ 10 h 116"/>
                <a:gd name="T42" fmla="*/ 86 w 110"/>
                <a:gd name="T43" fmla="*/ 10 h 116"/>
                <a:gd name="T44" fmla="*/ 86 w 110"/>
                <a:gd name="T45" fmla="*/ 8 h 116"/>
                <a:gd name="T46" fmla="*/ 80 w 110"/>
                <a:gd name="T47" fmla="*/ 6 h 116"/>
                <a:gd name="T48" fmla="*/ 80 w 110"/>
                <a:gd name="T49" fmla="*/ 6 h 116"/>
                <a:gd name="T50" fmla="*/ 80 w 110"/>
                <a:gd name="T51" fmla="*/ 0 h 116"/>
                <a:gd name="T52" fmla="*/ 110 w 110"/>
                <a:gd name="T53" fmla="*/ 0 h 116"/>
                <a:gd name="T54" fmla="*/ 110 w 110"/>
                <a:gd name="T55" fmla="*/ 6 h 116"/>
                <a:gd name="T56" fmla="*/ 108 w 110"/>
                <a:gd name="T57" fmla="*/ 6 h 116"/>
                <a:gd name="T58" fmla="*/ 108 w 110"/>
                <a:gd name="T59" fmla="*/ 6 h 116"/>
                <a:gd name="T60" fmla="*/ 104 w 110"/>
                <a:gd name="T61" fmla="*/ 8 h 116"/>
                <a:gd name="T62" fmla="*/ 104 w 110"/>
                <a:gd name="T63" fmla="*/ 8 h 116"/>
                <a:gd name="T64" fmla="*/ 100 w 110"/>
                <a:gd name="T65" fmla="*/ 8 h 116"/>
                <a:gd name="T66" fmla="*/ 98 w 110"/>
                <a:gd name="T67" fmla="*/ 12 h 116"/>
                <a:gd name="T68" fmla="*/ 98 w 110"/>
                <a:gd name="T69" fmla="*/ 12 h 116"/>
                <a:gd name="T70" fmla="*/ 88 w 110"/>
                <a:gd name="T71" fmla="*/ 22 h 116"/>
                <a:gd name="T72" fmla="*/ 56 w 110"/>
                <a:gd name="T73" fmla="*/ 64 h 116"/>
                <a:gd name="T74" fmla="*/ 50 w 110"/>
                <a:gd name="T75" fmla="*/ 94 h 116"/>
                <a:gd name="T76" fmla="*/ 50 w 110"/>
                <a:gd name="T77" fmla="*/ 94 h 116"/>
                <a:gd name="T78" fmla="*/ 48 w 110"/>
                <a:gd name="T79" fmla="*/ 106 h 116"/>
                <a:gd name="T80" fmla="*/ 48 w 110"/>
                <a:gd name="T81" fmla="*/ 106 h 116"/>
                <a:gd name="T82" fmla="*/ 50 w 110"/>
                <a:gd name="T83" fmla="*/ 108 h 116"/>
                <a:gd name="T84" fmla="*/ 50 w 110"/>
                <a:gd name="T85" fmla="*/ 108 h 116"/>
                <a:gd name="T86" fmla="*/ 60 w 110"/>
                <a:gd name="T87" fmla="*/ 110 h 116"/>
                <a:gd name="T88" fmla="*/ 62 w 110"/>
                <a:gd name="T89" fmla="*/ 110 h 116"/>
                <a:gd name="T90" fmla="*/ 60 w 110"/>
                <a:gd name="T91" fmla="*/ 116 h 116"/>
                <a:gd name="T92" fmla="*/ 6 w 110"/>
                <a:gd name="T93" fmla="*/ 116 h 116"/>
                <a:gd name="T94" fmla="*/ 8 w 110"/>
                <a:gd name="T95" fmla="*/ 110 h 116"/>
                <a:gd name="T96" fmla="*/ 8 w 110"/>
                <a:gd name="T97" fmla="*/ 110 h 116"/>
                <a:gd name="T98" fmla="*/ 8 w 110"/>
                <a:gd name="T99" fmla="*/ 110 h 116"/>
                <a:gd name="T100" fmla="*/ 16 w 110"/>
                <a:gd name="T101" fmla="*/ 108 h 116"/>
                <a:gd name="T102" fmla="*/ 20 w 110"/>
                <a:gd name="T103" fmla="*/ 108 h 116"/>
                <a:gd name="T104" fmla="*/ 20 w 110"/>
                <a:gd name="T105" fmla="*/ 108 h 116"/>
                <a:gd name="T106" fmla="*/ 26 w 110"/>
                <a:gd name="T107" fmla="*/ 94 h 116"/>
                <a:gd name="T108" fmla="*/ 30 w 110"/>
                <a:gd name="T109" fmla="*/ 6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0" h="116">
                  <a:moveTo>
                    <a:pt x="30" y="64"/>
                  </a:moveTo>
                  <a:lnTo>
                    <a:pt x="14" y="22"/>
                  </a:lnTo>
                  <a:lnTo>
                    <a:pt x="14" y="22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6"/>
                  </a:lnTo>
                  <a:lnTo>
                    <a:pt x="0" y="6"/>
                  </a:lnTo>
                  <a:lnTo>
                    <a:pt x="2" y="0"/>
                  </a:lnTo>
                  <a:lnTo>
                    <a:pt x="48" y="0"/>
                  </a:lnTo>
                  <a:lnTo>
                    <a:pt x="46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38" y="8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40" y="22"/>
                  </a:lnTo>
                  <a:lnTo>
                    <a:pt x="52" y="54"/>
                  </a:lnTo>
                  <a:lnTo>
                    <a:pt x="78" y="22"/>
                  </a:lnTo>
                  <a:lnTo>
                    <a:pt x="78" y="22"/>
                  </a:lnTo>
                  <a:lnTo>
                    <a:pt x="84" y="14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86" y="8"/>
                  </a:lnTo>
                  <a:lnTo>
                    <a:pt x="80" y="6"/>
                  </a:lnTo>
                  <a:lnTo>
                    <a:pt x="80" y="6"/>
                  </a:lnTo>
                  <a:lnTo>
                    <a:pt x="80" y="0"/>
                  </a:lnTo>
                  <a:lnTo>
                    <a:pt x="110" y="0"/>
                  </a:lnTo>
                  <a:lnTo>
                    <a:pt x="110" y="6"/>
                  </a:lnTo>
                  <a:lnTo>
                    <a:pt x="108" y="6"/>
                  </a:lnTo>
                  <a:lnTo>
                    <a:pt x="108" y="6"/>
                  </a:lnTo>
                  <a:lnTo>
                    <a:pt x="104" y="8"/>
                  </a:lnTo>
                  <a:lnTo>
                    <a:pt x="104" y="8"/>
                  </a:lnTo>
                  <a:lnTo>
                    <a:pt x="100" y="8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88" y="22"/>
                  </a:lnTo>
                  <a:lnTo>
                    <a:pt x="56" y="64"/>
                  </a:lnTo>
                  <a:lnTo>
                    <a:pt x="50" y="94"/>
                  </a:lnTo>
                  <a:lnTo>
                    <a:pt x="50" y="94"/>
                  </a:lnTo>
                  <a:lnTo>
                    <a:pt x="48" y="106"/>
                  </a:lnTo>
                  <a:lnTo>
                    <a:pt x="48" y="106"/>
                  </a:lnTo>
                  <a:lnTo>
                    <a:pt x="50" y="108"/>
                  </a:lnTo>
                  <a:lnTo>
                    <a:pt x="50" y="108"/>
                  </a:lnTo>
                  <a:lnTo>
                    <a:pt x="60" y="110"/>
                  </a:lnTo>
                  <a:lnTo>
                    <a:pt x="62" y="110"/>
                  </a:lnTo>
                  <a:lnTo>
                    <a:pt x="60" y="116"/>
                  </a:lnTo>
                  <a:lnTo>
                    <a:pt x="6" y="116"/>
                  </a:lnTo>
                  <a:lnTo>
                    <a:pt x="8" y="110"/>
                  </a:lnTo>
                  <a:lnTo>
                    <a:pt x="8" y="110"/>
                  </a:lnTo>
                  <a:lnTo>
                    <a:pt x="8" y="110"/>
                  </a:lnTo>
                  <a:lnTo>
                    <a:pt x="16" y="108"/>
                  </a:lnTo>
                  <a:lnTo>
                    <a:pt x="20" y="108"/>
                  </a:lnTo>
                  <a:lnTo>
                    <a:pt x="20" y="108"/>
                  </a:lnTo>
                  <a:lnTo>
                    <a:pt x="26" y="94"/>
                  </a:lnTo>
                  <a:lnTo>
                    <a:pt x="30" y="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43"/>
            <p:cNvSpPr>
              <a:spLocks noEditPoints="1"/>
            </p:cNvSpPr>
            <p:nvPr/>
          </p:nvSpPr>
          <p:spPr bwMode="auto">
            <a:xfrm>
              <a:off x="2435" y="2293"/>
              <a:ext cx="90" cy="90"/>
            </a:xfrm>
            <a:custGeom>
              <a:avLst/>
              <a:gdLst>
                <a:gd name="T0" fmla="*/ 0 w 90"/>
                <a:gd name="T1" fmla="*/ 62 h 90"/>
                <a:gd name="T2" fmla="*/ 4 w 90"/>
                <a:gd name="T3" fmla="*/ 40 h 90"/>
                <a:gd name="T4" fmla="*/ 18 w 90"/>
                <a:gd name="T5" fmla="*/ 18 h 90"/>
                <a:gd name="T6" fmla="*/ 28 w 90"/>
                <a:gd name="T7" fmla="*/ 10 h 90"/>
                <a:gd name="T8" fmla="*/ 48 w 90"/>
                <a:gd name="T9" fmla="*/ 0 h 90"/>
                <a:gd name="T10" fmla="*/ 60 w 90"/>
                <a:gd name="T11" fmla="*/ 0 h 90"/>
                <a:gd name="T12" fmla="*/ 78 w 90"/>
                <a:gd name="T13" fmla="*/ 4 h 90"/>
                <a:gd name="T14" fmla="*/ 82 w 90"/>
                <a:gd name="T15" fmla="*/ 8 h 90"/>
                <a:gd name="T16" fmla="*/ 88 w 90"/>
                <a:gd name="T17" fmla="*/ 18 h 90"/>
                <a:gd name="T18" fmla="*/ 90 w 90"/>
                <a:gd name="T19" fmla="*/ 30 h 90"/>
                <a:gd name="T20" fmla="*/ 88 w 90"/>
                <a:gd name="T21" fmla="*/ 50 h 90"/>
                <a:gd name="T22" fmla="*/ 76 w 90"/>
                <a:gd name="T23" fmla="*/ 70 h 90"/>
                <a:gd name="T24" fmla="*/ 66 w 90"/>
                <a:gd name="T25" fmla="*/ 78 h 90"/>
                <a:gd name="T26" fmla="*/ 44 w 90"/>
                <a:gd name="T27" fmla="*/ 90 h 90"/>
                <a:gd name="T28" fmla="*/ 32 w 90"/>
                <a:gd name="T29" fmla="*/ 90 h 90"/>
                <a:gd name="T30" fmla="*/ 8 w 90"/>
                <a:gd name="T31" fmla="*/ 84 h 90"/>
                <a:gd name="T32" fmla="*/ 6 w 90"/>
                <a:gd name="T33" fmla="*/ 78 h 90"/>
                <a:gd name="T34" fmla="*/ 0 w 90"/>
                <a:gd name="T35" fmla="*/ 62 h 90"/>
                <a:gd name="T36" fmla="*/ 26 w 90"/>
                <a:gd name="T37" fmla="*/ 58 h 90"/>
                <a:gd name="T38" fmla="*/ 26 w 90"/>
                <a:gd name="T39" fmla="*/ 68 h 90"/>
                <a:gd name="T40" fmla="*/ 28 w 90"/>
                <a:gd name="T41" fmla="*/ 76 h 90"/>
                <a:gd name="T42" fmla="*/ 38 w 90"/>
                <a:gd name="T43" fmla="*/ 82 h 90"/>
                <a:gd name="T44" fmla="*/ 44 w 90"/>
                <a:gd name="T45" fmla="*/ 80 h 90"/>
                <a:gd name="T46" fmla="*/ 54 w 90"/>
                <a:gd name="T47" fmla="*/ 72 h 90"/>
                <a:gd name="T48" fmla="*/ 58 w 90"/>
                <a:gd name="T49" fmla="*/ 66 h 90"/>
                <a:gd name="T50" fmla="*/ 66 w 90"/>
                <a:gd name="T51" fmla="*/ 32 h 90"/>
                <a:gd name="T52" fmla="*/ 66 w 90"/>
                <a:gd name="T53" fmla="*/ 22 h 90"/>
                <a:gd name="T54" fmla="*/ 64 w 90"/>
                <a:gd name="T55" fmla="*/ 14 h 90"/>
                <a:gd name="T56" fmla="*/ 54 w 90"/>
                <a:gd name="T57" fmla="*/ 8 h 90"/>
                <a:gd name="T58" fmla="*/ 48 w 90"/>
                <a:gd name="T59" fmla="*/ 10 h 90"/>
                <a:gd name="T60" fmla="*/ 38 w 90"/>
                <a:gd name="T61" fmla="*/ 18 h 90"/>
                <a:gd name="T62" fmla="*/ 34 w 90"/>
                <a:gd name="T63" fmla="*/ 24 h 90"/>
                <a:gd name="T64" fmla="*/ 26 w 90"/>
                <a:gd name="T65" fmla="*/ 5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90">
                  <a:moveTo>
                    <a:pt x="0" y="62"/>
                  </a:moveTo>
                  <a:lnTo>
                    <a:pt x="0" y="62"/>
                  </a:lnTo>
                  <a:lnTo>
                    <a:pt x="2" y="50"/>
                  </a:lnTo>
                  <a:lnTo>
                    <a:pt x="4" y="40"/>
                  </a:lnTo>
                  <a:lnTo>
                    <a:pt x="10" y="28"/>
                  </a:lnTo>
                  <a:lnTo>
                    <a:pt x="18" y="18"/>
                  </a:lnTo>
                  <a:lnTo>
                    <a:pt x="18" y="18"/>
                  </a:lnTo>
                  <a:lnTo>
                    <a:pt x="28" y="10"/>
                  </a:lnTo>
                  <a:lnTo>
                    <a:pt x="38" y="4"/>
                  </a:lnTo>
                  <a:lnTo>
                    <a:pt x="48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72" y="2"/>
                  </a:lnTo>
                  <a:lnTo>
                    <a:pt x="78" y="4"/>
                  </a:lnTo>
                  <a:lnTo>
                    <a:pt x="82" y="8"/>
                  </a:lnTo>
                  <a:lnTo>
                    <a:pt x="82" y="8"/>
                  </a:lnTo>
                  <a:lnTo>
                    <a:pt x="86" y="12"/>
                  </a:lnTo>
                  <a:lnTo>
                    <a:pt x="88" y="18"/>
                  </a:lnTo>
                  <a:lnTo>
                    <a:pt x="90" y="30"/>
                  </a:lnTo>
                  <a:lnTo>
                    <a:pt x="90" y="30"/>
                  </a:lnTo>
                  <a:lnTo>
                    <a:pt x="90" y="40"/>
                  </a:lnTo>
                  <a:lnTo>
                    <a:pt x="88" y="50"/>
                  </a:lnTo>
                  <a:lnTo>
                    <a:pt x="82" y="60"/>
                  </a:lnTo>
                  <a:lnTo>
                    <a:pt x="76" y="70"/>
                  </a:lnTo>
                  <a:lnTo>
                    <a:pt x="76" y="70"/>
                  </a:lnTo>
                  <a:lnTo>
                    <a:pt x="66" y="78"/>
                  </a:lnTo>
                  <a:lnTo>
                    <a:pt x="56" y="86"/>
                  </a:lnTo>
                  <a:lnTo>
                    <a:pt x="44" y="90"/>
                  </a:lnTo>
                  <a:lnTo>
                    <a:pt x="32" y="90"/>
                  </a:lnTo>
                  <a:lnTo>
                    <a:pt x="32" y="90"/>
                  </a:lnTo>
                  <a:lnTo>
                    <a:pt x="18" y="88"/>
                  </a:lnTo>
                  <a:lnTo>
                    <a:pt x="8" y="84"/>
                  </a:lnTo>
                  <a:lnTo>
                    <a:pt x="8" y="84"/>
                  </a:lnTo>
                  <a:lnTo>
                    <a:pt x="6" y="78"/>
                  </a:lnTo>
                  <a:lnTo>
                    <a:pt x="2" y="74"/>
                  </a:lnTo>
                  <a:lnTo>
                    <a:pt x="0" y="62"/>
                  </a:lnTo>
                  <a:lnTo>
                    <a:pt x="0" y="62"/>
                  </a:lnTo>
                  <a:close/>
                  <a:moveTo>
                    <a:pt x="26" y="58"/>
                  </a:moveTo>
                  <a:lnTo>
                    <a:pt x="26" y="58"/>
                  </a:lnTo>
                  <a:lnTo>
                    <a:pt x="26" y="68"/>
                  </a:lnTo>
                  <a:lnTo>
                    <a:pt x="28" y="76"/>
                  </a:lnTo>
                  <a:lnTo>
                    <a:pt x="28" y="76"/>
                  </a:lnTo>
                  <a:lnTo>
                    <a:pt x="34" y="80"/>
                  </a:lnTo>
                  <a:lnTo>
                    <a:pt x="38" y="82"/>
                  </a:lnTo>
                  <a:lnTo>
                    <a:pt x="38" y="82"/>
                  </a:lnTo>
                  <a:lnTo>
                    <a:pt x="44" y="80"/>
                  </a:lnTo>
                  <a:lnTo>
                    <a:pt x="48" y="78"/>
                  </a:lnTo>
                  <a:lnTo>
                    <a:pt x="54" y="72"/>
                  </a:lnTo>
                  <a:lnTo>
                    <a:pt x="58" y="66"/>
                  </a:lnTo>
                  <a:lnTo>
                    <a:pt x="58" y="66"/>
                  </a:lnTo>
                  <a:lnTo>
                    <a:pt x="64" y="50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66" y="22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0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48" y="10"/>
                  </a:lnTo>
                  <a:lnTo>
                    <a:pt x="44" y="12"/>
                  </a:lnTo>
                  <a:lnTo>
                    <a:pt x="38" y="18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28" y="40"/>
                  </a:lnTo>
                  <a:lnTo>
                    <a:pt x="26" y="58"/>
                  </a:lnTo>
                  <a:lnTo>
                    <a:pt x="26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44"/>
            <p:cNvSpPr>
              <a:spLocks/>
            </p:cNvSpPr>
            <p:nvPr/>
          </p:nvSpPr>
          <p:spPr bwMode="auto">
            <a:xfrm>
              <a:off x="2535" y="2295"/>
              <a:ext cx="88" cy="88"/>
            </a:xfrm>
            <a:custGeom>
              <a:avLst/>
              <a:gdLst>
                <a:gd name="T0" fmla="*/ 48 w 88"/>
                <a:gd name="T1" fmla="*/ 86 h 88"/>
                <a:gd name="T2" fmla="*/ 54 w 88"/>
                <a:gd name="T3" fmla="*/ 50 h 88"/>
                <a:gd name="T4" fmla="*/ 54 w 88"/>
                <a:gd name="T5" fmla="*/ 50 h 88"/>
                <a:gd name="T6" fmla="*/ 46 w 88"/>
                <a:gd name="T7" fmla="*/ 66 h 88"/>
                <a:gd name="T8" fmla="*/ 36 w 88"/>
                <a:gd name="T9" fmla="*/ 78 h 88"/>
                <a:gd name="T10" fmla="*/ 36 w 88"/>
                <a:gd name="T11" fmla="*/ 78 h 88"/>
                <a:gd name="T12" fmla="*/ 24 w 88"/>
                <a:gd name="T13" fmla="*/ 86 h 88"/>
                <a:gd name="T14" fmla="*/ 20 w 88"/>
                <a:gd name="T15" fmla="*/ 88 h 88"/>
                <a:gd name="T16" fmla="*/ 14 w 88"/>
                <a:gd name="T17" fmla="*/ 88 h 88"/>
                <a:gd name="T18" fmla="*/ 14 w 88"/>
                <a:gd name="T19" fmla="*/ 88 h 88"/>
                <a:gd name="T20" fmla="*/ 10 w 88"/>
                <a:gd name="T21" fmla="*/ 88 h 88"/>
                <a:gd name="T22" fmla="*/ 4 w 88"/>
                <a:gd name="T23" fmla="*/ 84 h 88"/>
                <a:gd name="T24" fmla="*/ 4 w 88"/>
                <a:gd name="T25" fmla="*/ 84 h 88"/>
                <a:gd name="T26" fmla="*/ 2 w 88"/>
                <a:gd name="T27" fmla="*/ 80 h 88"/>
                <a:gd name="T28" fmla="*/ 0 w 88"/>
                <a:gd name="T29" fmla="*/ 74 h 88"/>
                <a:gd name="T30" fmla="*/ 0 w 88"/>
                <a:gd name="T31" fmla="*/ 74 h 88"/>
                <a:gd name="T32" fmla="*/ 2 w 88"/>
                <a:gd name="T33" fmla="*/ 62 h 88"/>
                <a:gd name="T34" fmla="*/ 10 w 88"/>
                <a:gd name="T35" fmla="*/ 22 h 88"/>
                <a:gd name="T36" fmla="*/ 12 w 88"/>
                <a:gd name="T37" fmla="*/ 12 h 88"/>
                <a:gd name="T38" fmla="*/ 12 w 88"/>
                <a:gd name="T39" fmla="*/ 12 h 88"/>
                <a:gd name="T40" fmla="*/ 12 w 88"/>
                <a:gd name="T41" fmla="*/ 10 h 88"/>
                <a:gd name="T42" fmla="*/ 10 w 88"/>
                <a:gd name="T43" fmla="*/ 8 h 88"/>
                <a:gd name="T44" fmla="*/ 2 w 88"/>
                <a:gd name="T45" fmla="*/ 8 h 88"/>
                <a:gd name="T46" fmla="*/ 0 w 88"/>
                <a:gd name="T47" fmla="*/ 8 h 88"/>
                <a:gd name="T48" fmla="*/ 2 w 88"/>
                <a:gd name="T49" fmla="*/ 0 h 88"/>
                <a:gd name="T50" fmla="*/ 38 w 88"/>
                <a:gd name="T51" fmla="*/ 0 h 88"/>
                <a:gd name="T52" fmla="*/ 26 w 88"/>
                <a:gd name="T53" fmla="*/ 62 h 88"/>
                <a:gd name="T54" fmla="*/ 26 w 88"/>
                <a:gd name="T55" fmla="*/ 62 h 88"/>
                <a:gd name="T56" fmla="*/ 26 w 88"/>
                <a:gd name="T57" fmla="*/ 68 h 88"/>
                <a:gd name="T58" fmla="*/ 26 w 88"/>
                <a:gd name="T59" fmla="*/ 68 h 88"/>
                <a:gd name="T60" fmla="*/ 26 w 88"/>
                <a:gd name="T61" fmla="*/ 70 h 88"/>
                <a:gd name="T62" fmla="*/ 28 w 88"/>
                <a:gd name="T63" fmla="*/ 72 h 88"/>
                <a:gd name="T64" fmla="*/ 28 w 88"/>
                <a:gd name="T65" fmla="*/ 72 h 88"/>
                <a:gd name="T66" fmla="*/ 32 w 88"/>
                <a:gd name="T67" fmla="*/ 70 h 88"/>
                <a:gd name="T68" fmla="*/ 40 w 88"/>
                <a:gd name="T69" fmla="*/ 62 h 88"/>
                <a:gd name="T70" fmla="*/ 58 w 88"/>
                <a:gd name="T71" fmla="*/ 34 h 88"/>
                <a:gd name="T72" fmla="*/ 64 w 88"/>
                <a:gd name="T73" fmla="*/ 0 h 88"/>
                <a:gd name="T74" fmla="*/ 88 w 88"/>
                <a:gd name="T75" fmla="*/ 0 h 88"/>
                <a:gd name="T76" fmla="*/ 76 w 88"/>
                <a:gd name="T77" fmla="*/ 62 h 88"/>
                <a:gd name="T78" fmla="*/ 76 w 88"/>
                <a:gd name="T79" fmla="*/ 62 h 88"/>
                <a:gd name="T80" fmla="*/ 74 w 88"/>
                <a:gd name="T81" fmla="*/ 74 h 88"/>
                <a:gd name="T82" fmla="*/ 74 w 88"/>
                <a:gd name="T83" fmla="*/ 74 h 88"/>
                <a:gd name="T84" fmla="*/ 74 w 88"/>
                <a:gd name="T85" fmla="*/ 76 h 88"/>
                <a:gd name="T86" fmla="*/ 76 w 88"/>
                <a:gd name="T87" fmla="*/ 78 h 88"/>
                <a:gd name="T88" fmla="*/ 84 w 88"/>
                <a:gd name="T89" fmla="*/ 80 h 88"/>
                <a:gd name="T90" fmla="*/ 86 w 88"/>
                <a:gd name="T91" fmla="*/ 80 h 88"/>
                <a:gd name="T92" fmla="*/ 84 w 88"/>
                <a:gd name="T93" fmla="*/ 86 h 88"/>
                <a:gd name="T94" fmla="*/ 48 w 88"/>
                <a:gd name="T95" fmla="*/ 8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" h="88">
                  <a:moveTo>
                    <a:pt x="48" y="86"/>
                  </a:moveTo>
                  <a:lnTo>
                    <a:pt x="54" y="50"/>
                  </a:lnTo>
                  <a:lnTo>
                    <a:pt x="54" y="50"/>
                  </a:lnTo>
                  <a:lnTo>
                    <a:pt x="46" y="66"/>
                  </a:lnTo>
                  <a:lnTo>
                    <a:pt x="36" y="78"/>
                  </a:lnTo>
                  <a:lnTo>
                    <a:pt x="36" y="78"/>
                  </a:lnTo>
                  <a:lnTo>
                    <a:pt x="24" y="86"/>
                  </a:lnTo>
                  <a:lnTo>
                    <a:pt x="20" y="88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10" y="88"/>
                  </a:lnTo>
                  <a:lnTo>
                    <a:pt x="4" y="84"/>
                  </a:lnTo>
                  <a:lnTo>
                    <a:pt x="4" y="84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2" y="62"/>
                  </a:lnTo>
                  <a:lnTo>
                    <a:pt x="10" y="22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2" y="10"/>
                  </a:lnTo>
                  <a:lnTo>
                    <a:pt x="10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2" y="0"/>
                  </a:lnTo>
                  <a:lnTo>
                    <a:pt x="38" y="0"/>
                  </a:lnTo>
                  <a:lnTo>
                    <a:pt x="26" y="62"/>
                  </a:lnTo>
                  <a:lnTo>
                    <a:pt x="26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26" y="70"/>
                  </a:lnTo>
                  <a:lnTo>
                    <a:pt x="28" y="72"/>
                  </a:lnTo>
                  <a:lnTo>
                    <a:pt x="28" y="72"/>
                  </a:lnTo>
                  <a:lnTo>
                    <a:pt x="32" y="70"/>
                  </a:lnTo>
                  <a:lnTo>
                    <a:pt x="40" y="62"/>
                  </a:lnTo>
                  <a:lnTo>
                    <a:pt x="58" y="34"/>
                  </a:lnTo>
                  <a:lnTo>
                    <a:pt x="64" y="0"/>
                  </a:lnTo>
                  <a:lnTo>
                    <a:pt x="88" y="0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74" y="74"/>
                  </a:lnTo>
                  <a:lnTo>
                    <a:pt x="74" y="74"/>
                  </a:lnTo>
                  <a:lnTo>
                    <a:pt x="74" y="76"/>
                  </a:lnTo>
                  <a:lnTo>
                    <a:pt x="76" y="78"/>
                  </a:lnTo>
                  <a:lnTo>
                    <a:pt x="84" y="80"/>
                  </a:lnTo>
                  <a:lnTo>
                    <a:pt x="86" y="80"/>
                  </a:lnTo>
                  <a:lnTo>
                    <a:pt x="84" y="86"/>
                  </a:lnTo>
                  <a:lnTo>
                    <a:pt x="48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45"/>
            <p:cNvSpPr>
              <a:spLocks/>
            </p:cNvSpPr>
            <p:nvPr/>
          </p:nvSpPr>
          <p:spPr bwMode="auto">
            <a:xfrm>
              <a:off x="2637" y="2293"/>
              <a:ext cx="80" cy="88"/>
            </a:xfrm>
            <a:custGeom>
              <a:avLst/>
              <a:gdLst>
                <a:gd name="T0" fmla="*/ 0 w 80"/>
                <a:gd name="T1" fmla="*/ 88 h 88"/>
                <a:gd name="T2" fmla="*/ 12 w 80"/>
                <a:gd name="T3" fmla="*/ 24 h 88"/>
                <a:gd name="T4" fmla="*/ 12 w 80"/>
                <a:gd name="T5" fmla="*/ 24 h 88"/>
                <a:gd name="T6" fmla="*/ 14 w 80"/>
                <a:gd name="T7" fmla="*/ 14 h 88"/>
                <a:gd name="T8" fmla="*/ 14 w 80"/>
                <a:gd name="T9" fmla="*/ 14 h 88"/>
                <a:gd name="T10" fmla="*/ 12 w 80"/>
                <a:gd name="T11" fmla="*/ 12 h 88"/>
                <a:gd name="T12" fmla="*/ 12 w 80"/>
                <a:gd name="T13" fmla="*/ 10 h 88"/>
                <a:gd name="T14" fmla="*/ 4 w 80"/>
                <a:gd name="T15" fmla="*/ 10 h 88"/>
                <a:gd name="T16" fmla="*/ 2 w 80"/>
                <a:gd name="T17" fmla="*/ 10 h 88"/>
                <a:gd name="T18" fmla="*/ 4 w 80"/>
                <a:gd name="T19" fmla="*/ 2 h 88"/>
                <a:gd name="T20" fmla="*/ 40 w 80"/>
                <a:gd name="T21" fmla="*/ 2 h 88"/>
                <a:gd name="T22" fmla="*/ 32 w 80"/>
                <a:gd name="T23" fmla="*/ 38 h 88"/>
                <a:gd name="T24" fmla="*/ 32 w 80"/>
                <a:gd name="T25" fmla="*/ 38 h 88"/>
                <a:gd name="T26" fmla="*/ 42 w 80"/>
                <a:gd name="T27" fmla="*/ 22 h 88"/>
                <a:gd name="T28" fmla="*/ 52 w 80"/>
                <a:gd name="T29" fmla="*/ 10 h 88"/>
                <a:gd name="T30" fmla="*/ 52 w 80"/>
                <a:gd name="T31" fmla="*/ 10 h 88"/>
                <a:gd name="T32" fmla="*/ 64 w 80"/>
                <a:gd name="T33" fmla="*/ 2 h 88"/>
                <a:gd name="T34" fmla="*/ 70 w 80"/>
                <a:gd name="T35" fmla="*/ 0 h 88"/>
                <a:gd name="T36" fmla="*/ 74 w 80"/>
                <a:gd name="T37" fmla="*/ 0 h 88"/>
                <a:gd name="T38" fmla="*/ 74 w 80"/>
                <a:gd name="T39" fmla="*/ 0 h 88"/>
                <a:gd name="T40" fmla="*/ 80 w 80"/>
                <a:gd name="T41" fmla="*/ 2 h 88"/>
                <a:gd name="T42" fmla="*/ 72 w 80"/>
                <a:gd name="T43" fmla="*/ 24 h 88"/>
                <a:gd name="T44" fmla="*/ 72 w 80"/>
                <a:gd name="T45" fmla="*/ 24 h 88"/>
                <a:gd name="T46" fmla="*/ 66 w 80"/>
                <a:gd name="T47" fmla="*/ 20 h 88"/>
                <a:gd name="T48" fmla="*/ 66 w 80"/>
                <a:gd name="T49" fmla="*/ 20 h 88"/>
                <a:gd name="T50" fmla="*/ 58 w 80"/>
                <a:gd name="T51" fmla="*/ 24 h 88"/>
                <a:gd name="T52" fmla="*/ 50 w 80"/>
                <a:gd name="T53" fmla="*/ 30 h 88"/>
                <a:gd name="T54" fmla="*/ 40 w 80"/>
                <a:gd name="T55" fmla="*/ 40 h 88"/>
                <a:gd name="T56" fmla="*/ 30 w 80"/>
                <a:gd name="T57" fmla="*/ 54 h 88"/>
                <a:gd name="T58" fmla="*/ 22 w 80"/>
                <a:gd name="T59" fmla="*/ 88 h 88"/>
                <a:gd name="T60" fmla="*/ 0 w 80"/>
                <a:gd name="T6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0" h="88">
                  <a:moveTo>
                    <a:pt x="0" y="88"/>
                  </a:moveTo>
                  <a:lnTo>
                    <a:pt x="12" y="24"/>
                  </a:lnTo>
                  <a:lnTo>
                    <a:pt x="12" y="2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2" y="12"/>
                  </a:lnTo>
                  <a:lnTo>
                    <a:pt x="12" y="10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4" y="2"/>
                  </a:lnTo>
                  <a:lnTo>
                    <a:pt x="40" y="2"/>
                  </a:lnTo>
                  <a:lnTo>
                    <a:pt x="32" y="38"/>
                  </a:lnTo>
                  <a:lnTo>
                    <a:pt x="32" y="38"/>
                  </a:lnTo>
                  <a:lnTo>
                    <a:pt x="42" y="2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64" y="2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80" y="2"/>
                  </a:lnTo>
                  <a:lnTo>
                    <a:pt x="72" y="24"/>
                  </a:lnTo>
                  <a:lnTo>
                    <a:pt x="72" y="24"/>
                  </a:lnTo>
                  <a:lnTo>
                    <a:pt x="66" y="20"/>
                  </a:lnTo>
                  <a:lnTo>
                    <a:pt x="66" y="20"/>
                  </a:lnTo>
                  <a:lnTo>
                    <a:pt x="58" y="24"/>
                  </a:lnTo>
                  <a:lnTo>
                    <a:pt x="50" y="30"/>
                  </a:lnTo>
                  <a:lnTo>
                    <a:pt x="40" y="40"/>
                  </a:lnTo>
                  <a:lnTo>
                    <a:pt x="30" y="54"/>
                  </a:lnTo>
                  <a:lnTo>
                    <a:pt x="22" y="8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46"/>
            <p:cNvSpPr>
              <a:spLocks/>
            </p:cNvSpPr>
            <p:nvPr/>
          </p:nvSpPr>
          <p:spPr bwMode="auto">
            <a:xfrm>
              <a:off x="2749" y="2265"/>
              <a:ext cx="110" cy="116"/>
            </a:xfrm>
            <a:custGeom>
              <a:avLst/>
              <a:gdLst>
                <a:gd name="T0" fmla="*/ 50 w 110"/>
                <a:gd name="T1" fmla="*/ 62 h 116"/>
                <a:gd name="T2" fmla="*/ 42 w 110"/>
                <a:gd name="T3" fmla="*/ 94 h 116"/>
                <a:gd name="T4" fmla="*/ 42 w 110"/>
                <a:gd name="T5" fmla="*/ 94 h 116"/>
                <a:gd name="T6" fmla="*/ 42 w 110"/>
                <a:gd name="T7" fmla="*/ 106 h 116"/>
                <a:gd name="T8" fmla="*/ 42 w 110"/>
                <a:gd name="T9" fmla="*/ 106 h 116"/>
                <a:gd name="T10" fmla="*/ 44 w 110"/>
                <a:gd name="T11" fmla="*/ 108 h 116"/>
                <a:gd name="T12" fmla="*/ 44 w 110"/>
                <a:gd name="T13" fmla="*/ 108 h 116"/>
                <a:gd name="T14" fmla="*/ 52 w 110"/>
                <a:gd name="T15" fmla="*/ 110 h 116"/>
                <a:gd name="T16" fmla="*/ 54 w 110"/>
                <a:gd name="T17" fmla="*/ 110 h 116"/>
                <a:gd name="T18" fmla="*/ 52 w 110"/>
                <a:gd name="T19" fmla="*/ 116 h 116"/>
                <a:gd name="T20" fmla="*/ 0 w 110"/>
                <a:gd name="T21" fmla="*/ 116 h 116"/>
                <a:gd name="T22" fmla="*/ 2 w 110"/>
                <a:gd name="T23" fmla="*/ 110 h 116"/>
                <a:gd name="T24" fmla="*/ 4 w 110"/>
                <a:gd name="T25" fmla="*/ 110 h 116"/>
                <a:gd name="T26" fmla="*/ 4 w 110"/>
                <a:gd name="T27" fmla="*/ 110 h 116"/>
                <a:gd name="T28" fmla="*/ 10 w 110"/>
                <a:gd name="T29" fmla="*/ 108 h 116"/>
                <a:gd name="T30" fmla="*/ 14 w 110"/>
                <a:gd name="T31" fmla="*/ 108 h 116"/>
                <a:gd name="T32" fmla="*/ 14 w 110"/>
                <a:gd name="T33" fmla="*/ 108 h 116"/>
                <a:gd name="T34" fmla="*/ 18 w 110"/>
                <a:gd name="T35" fmla="*/ 94 h 116"/>
                <a:gd name="T36" fmla="*/ 32 w 110"/>
                <a:gd name="T37" fmla="*/ 22 h 116"/>
                <a:gd name="T38" fmla="*/ 34 w 110"/>
                <a:gd name="T39" fmla="*/ 12 h 116"/>
                <a:gd name="T40" fmla="*/ 34 w 110"/>
                <a:gd name="T41" fmla="*/ 12 h 116"/>
                <a:gd name="T42" fmla="*/ 34 w 110"/>
                <a:gd name="T43" fmla="*/ 10 h 116"/>
                <a:gd name="T44" fmla="*/ 32 w 110"/>
                <a:gd name="T45" fmla="*/ 8 h 116"/>
                <a:gd name="T46" fmla="*/ 24 w 110"/>
                <a:gd name="T47" fmla="*/ 6 h 116"/>
                <a:gd name="T48" fmla="*/ 22 w 110"/>
                <a:gd name="T49" fmla="*/ 6 h 116"/>
                <a:gd name="T50" fmla="*/ 24 w 110"/>
                <a:gd name="T51" fmla="*/ 0 h 116"/>
                <a:gd name="T52" fmla="*/ 110 w 110"/>
                <a:gd name="T53" fmla="*/ 0 h 116"/>
                <a:gd name="T54" fmla="*/ 106 w 110"/>
                <a:gd name="T55" fmla="*/ 22 h 116"/>
                <a:gd name="T56" fmla="*/ 94 w 110"/>
                <a:gd name="T57" fmla="*/ 22 h 116"/>
                <a:gd name="T58" fmla="*/ 94 w 110"/>
                <a:gd name="T59" fmla="*/ 20 h 116"/>
                <a:gd name="T60" fmla="*/ 94 w 110"/>
                <a:gd name="T61" fmla="*/ 20 h 116"/>
                <a:gd name="T62" fmla="*/ 96 w 110"/>
                <a:gd name="T63" fmla="*/ 12 h 116"/>
                <a:gd name="T64" fmla="*/ 96 w 110"/>
                <a:gd name="T65" fmla="*/ 12 h 116"/>
                <a:gd name="T66" fmla="*/ 96 w 110"/>
                <a:gd name="T67" fmla="*/ 10 h 116"/>
                <a:gd name="T68" fmla="*/ 94 w 110"/>
                <a:gd name="T69" fmla="*/ 8 h 116"/>
                <a:gd name="T70" fmla="*/ 84 w 110"/>
                <a:gd name="T71" fmla="*/ 8 h 116"/>
                <a:gd name="T72" fmla="*/ 60 w 110"/>
                <a:gd name="T73" fmla="*/ 8 h 116"/>
                <a:gd name="T74" fmla="*/ 50 w 110"/>
                <a:gd name="T75" fmla="*/ 54 h 116"/>
                <a:gd name="T76" fmla="*/ 66 w 110"/>
                <a:gd name="T77" fmla="*/ 54 h 116"/>
                <a:gd name="T78" fmla="*/ 66 w 110"/>
                <a:gd name="T79" fmla="*/ 54 h 116"/>
                <a:gd name="T80" fmla="*/ 78 w 110"/>
                <a:gd name="T81" fmla="*/ 54 h 116"/>
                <a:gd name="T82" fmla="*/ 78 w 110"/>
                <a:gd name="T83" fmla="*/ 54 h 116"/>
                <a:gd name="T84" fmla="*/ 80 w 110"/>
                <a:gd name="T85" fmla="*/ 50 h 116"/>
                <a:gd name="T86" fmla="*/ 80 w 110"/>
                <a:gd name="T87" fmla="*/ 50 h 116"/>
                <a:gd name="T88" fmla="*/ 80 w 110"/>
                <a:gd name="T89" fmla="*/ 46 h 116"/>
                <a:gd name="T90" fmla="*/ 82 w 110"/>
                <a:gd name="T91" fmla="*/ 46 h 116"/>
                <a:gd name="T92" fmla="*/ 90 w 110"/>
                <a:gd name="T93" fmla="*/ 46 h 116"/>
                <a:gd name="T94" fmla="*/ 84 w 110"/>
                <a:gd name="T95" fmla="*/ 70 h 116"/>
                <a:gd name="T96" fmla="*/ 76 w 110"/>
                <a:gd name="T97" fmla="*/ 70 h 116"/>
                <a:gd name="T98" fmla="*/ 76 w 110"/>
                <a:gd name="T99" fmla="*/ 70 h 116"/>
                <a:gd name="T100" fmla="*/ 76 w 110"/>
                <a:gd name="T101" fmla="*/ 70 h 116"/>
                <a:gd name="T102" fmla="*/ 76 w 110"/>
                <a:gd name="T103" fmla="*/ 66 h 116"/>
                <a:gd name="T104" fmla="*/ 76 w 110"/>
                <a:gd name="T105" fmla="*/ 66 h 116"/>
                <a:gd name="T106" fmla="*/ 78 w 110"/>
                <a:gd name="T107" fmla="*/ 64 h 116"/>
                <a:gd name="T108" fmla="*/ 78 w 110"/>
                <a:gd name="T109" fmla="*/ 64 h 116"/>
                <a:gd name="T110" fmla="*/ 74 w 110"/>
                <a:gd name="T111" fmla="*/ 62 h 116"/>
                <a:gd name="T112" fmla="*/ 66 w 110"/>
                <a:gd name="T113" fmla="*/ 62 h 116"/>
                <a:gd name="T114" fmla="*/ 50 w 110"/>
                <a:gd name="T115" fmla="*/ 6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" h="116">
                  <a:moveTo>
                    <a:pt x="50" y="62"/>
                  </a:moveTo>
                  <a:lnTo>
                    <a:pt x="42" y="94"/>
                  </a:lnTo>
                  <a:lnTo>
                    <a:pt x="42" y="94"/>
                  </a:lnTo>
                  <a:lnTo>
                    <a:pt x="42" y="106"/>
                  </a:lnTo>
                  <a:lnTo>
                    <a:pt x="42" y="106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52" y="110"/>
                  </a:lnTo>
                  <a:lnTo>
                    <a:pt x="54" y="110"/>
                  </a:lnTo>
                  <a:lnTo>
                    <a:pt x="52" y="116"/>
                  </a:lnTo>
                  <a:lnTo>
                    <a:pt x="0" y="116"/>
                  </a:lnTo>
                  <a:lnTo>
                    <a:pt x="2" y="110"/>
                  </a:lnTo>
                  <a:lnTo>
                    <a:pt x="4" y="110"/>
                  </a:lnTo>
                  <a:lnTo>
                    <a:pt x="4" y="110"/>
                  </a:lnTo>
                  <a:lnTo>
                    <a:pt x="10" y="108"/>
                  </a:lnTo>
                  <a:lnTo>
                    <a:pt x="14" y="108"/>
                  </a:lnTo>
                  <a:lnTo>
                    <a:pt x="14" y="108"/>
                  </a:lnTo>
                  <a:lnTo>
                    <a:pt x="18" y="94"/>
                  </a:lnTo>
                  <a:lnTo>
                    <a:pt x="32" y="22"/>
                  </a:lnTo>
                  <a:lnTo>
                    <a:pt x="34" y="12"/>
                  </a:lnTo>
                  <a:lnTo>
                    <a:pt x="34" y="12"/>
                  </a:lnTo>
                  <a:lnTo>
                    <a:pt x="34" y="10"/>
                  </a:lnTo>
                  <a:lnTo>
                    <a:pt x="32" y="8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4" y="0"/>
                  </a:lnTo>
                  <a:lnTo>
                    <a:pt x="110" y="0"/>
                  </a:lnTo>
                  <a:lnTo>
                    <a:pt x="106" y="22"/>
                  </a:lnTo>
                  <a:lnTo>
                    <a:pt x="94" y="22"/>
                  </a:lnTo>
                  <a:lnTo>
                    <a:pt x="94" y="20"/>
                  </a:lnTo>
                  <a:lnTo>
                    <a:pt x="94" y="20"/>
                  </a:lnTo>
                  <a:lnTo>
                    <a:pt x="96" y="12"/>
                  </a:lnTo>
                  <a:lnTo>
                    <a:pt x="96" y="12"/>
                  </a:lnTo>
                  <a:lnTo>
                    <a:pt x="96" y="10"/>
                  </a:lnTo>
                  <a:lnTo>
                    <a:pt x="94" y="8"/>
                  </a:lnTo>
                  <a:lnTo>
                    <a:pt x="84" y="8"/>
                  </a:lnTo>
                  <a:lnTo>
                    <a:pt x="60" y="8"/>
                  </a:lnTo>
                  <a:lnTo>
                    <a:pt x="50" y="54"/>
                  </a:lnTo>
                  <a:lnTo>
                    <a:pt x="66" y="54"/>
                  </a:lnTo>
                  <a:lnTo>
                    <a:pt x="66" y="54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80" y="50"/>
                  </a:lnTo>
                  <a:lnTo>
                    <a:pt x="80" y="50"/>
                  </a:lnTo>
                  <a:lnTo>
                    <a:pt x="80" y="46"/>
                  </a:lnTo>
                  <a:lnTo>
                    <a:pt x="82" y="46"/>
                  </a:lnTo>
                  <a:lnTo>
                    <a:pt x="90" y="46"/>
                  </a:lnTo>
                  <a:lnTo>
                    <a:pt x="84" y="70"/>
                  </a:lnTo>
                  <a:lnTo>
                    <a:pt x="76" y="70"/>
                  </a:lnTo>
                  <a:lnTo>
                    <a:pt x="76" y="70"/>
                  </a:lnTo>
                  <a:lnTo>
                    <a:pt x="76" y="70"/>
                  </a:lnTo>
                  <a:lnTo>
                    <a:pt x="76" y="66"/>
                  </a:lnTo>
                  <a:lnTo>
                    <a:pt x="76" y="66"/>
                  </a:lnTo>
                  <a:lnTo>
                    <a:pt x="78" y="64"/>
                  </a:lnTo>
                  <a:lnTo>
                    <a:pt x="78" y="64"/>
                  </a:lnTo>
                  <a:lnTo>
                    <a:pt x="74" y="62"/>
                  </a:lnTo>
                  <a:lnTo>
                    <a:pt x="66" y="62"/>
                  </a:lnTo>
                  <a:lnTo>
                    <a:pt x="50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47"/>
            <p:cNvSpPr>
              <a:spLocks/>
            </p:cNvSpPr>
            <p:nvPr/>
          </p:nvSpPr>
          <p:spPr bwMode="auto">
            <a:xfrm>
              <a:off x="2857" y="2295"/>
              <a:ext cx="88" cy="88"/>
            </a:xfrm>
            <a:custGeom>
              <a:avLst/>
              <a:gdLst>
                <a:gd name="T0" fmla="*/ 48 w 88"/>
                <a:gd name="T1" fmla="*/ 86 h 88"/>
                <a:gd name="T2" fmla="*/ 54 w 88"/>
                <a:gd name="T3" fmla="*/ 50 h 88"/>
                <a:gd name="T4" fmla="*/ 54 w 88"/>
                <a:gd name="T5" fmla="*/ 50 h 88"/>
                <a:gd name="T6" fmla="*/ 46 w 88"/>
                <a:gd name="T7" fmla="*/ 66 h 88"/>
                <a:gd name="T8" fmla="*/ 36 w 88"/>
                <a:gd name="T9" fmla="*/ 78 h 88"/>
                <a:gd name="T10" fmla="*/ 36 w 88"/>
                <a:gd name="T11" fmla="*/ 78 h 88"/>
                <a:gd name="T12" fmla="*/ 24 w 88"/>
                <a:gd name="T13" fmla="*/ 86 h 88"/>
                <a:gd name="T14" fmla="*/ 20 w 88"/>
                <a:gd name="T15" fmla="*/ 88 h 88"/>
                <a:gd name="T16" fmla="*/ 14 w 88"/>
                <a:gd name="T17" fmla="*/ 88 h 88"/>
                <a:gd name="T18" fmla="*/ 14 w 88"/>
                <a:gd name="T19" fmla="*/ 88 h 88"/>
                <a:gd name="T20" fmla="*/ 10 w 88"/>
                <a:gd name="T21" fmla="*/ 88 h 88"/>
                <a:gd name="T22" fmla="*/ 4 w 88"/>
                <a:gd name="T23" fmla="*/ 84 h 88"/>
                <a:gd name="T24" fmla="*/ 4 w 88"/>
                <a:gd name="T25" fmla="*/ 84 h 88"/>
                <a:gd name="T26" fmla="*/ 2 w 88"/>
                <a:gd name="T27" fmla="*/ 80 h 88"/>
                <a:gd name="T28" fmla="*/ 0 w 88"/>
                <a:gd name="T29" fmla="*/ 74 h 88"/>
                <a:gd name="T30" fmla="*/ 0 w 88"/>
                <a:gd name="T31" fmla="*/ 74 h 88"/>
                <a:gd name="T32" fmla="*/ 2 w 88"/>
                <a:gd name="T33" fmla="*/ 62 h 88"/>
                <a:gd name="T34" fmla="*/ 10 w 88"/>
                <a:gd name="T35" fmla="*/ 22 h 88"/>
                <a:gd name="T36" fmla="*/ 12 w 88"/>
                <a:gd name="T37" fmla="*/ 12 h 88"/>
                <a:gd name="T38" fmla="*/ 12 w 88"/>
                <a:gd name="T39" fmla="*/ 12 h 88"/>
                <a:gd name="T40" fmla="*/ 12 w 88"/>
                <a:gd name="T41" fmla="*/ 10 h 88"/>
                <a:gd name="T42" fmla="*/ 10 w 88"/>
                <a:gd name="T43" fmla="*/ 8 h 88"/>
                <a:gd name="T44" fmla="*/ 2 w 88"/>
                <a:gd name="T45" fmla="*/ 8 h 88"/>
                <a:gd name="T46" fmla="*/ 0 w 88"/>
                <a:gd name="T47" fmla="*/ 8 h 88"/>
                <a:gd name="T48" fmla="*/ 2 w 88"/>
                <a:gd name="T49" fmla="*/ 0 h 88"/>
                <a:gd name="T50" fmla="*/ 38 w 88"/>
                <a:gd name="T51" fmla="*/ 0 h 88"/>
                <a:gd name="T52" fmla="*/ 26 w 88"/>
                <a:gd name="T53" fmla="*/ 62 h 88"/>
                <a:gd name="T54" fmla="*/ 26 w 88"/>
                <a:gd name="T55" fmla="*/ 62 h 88"/>
                <a:gd name="T56" fmla="*/ 26 w 88"/>
                <a:gd name="T57" fmla="*/ 68 h 88"/>
                <a:gd name="T58" fmla="*/ 26 w 88"/>
                <a:gd name="T59" fmla="*/ 68 h 88"/>
                <a:gd name="T60" fmla="*/ 26 w 88"/>
                <a:gd name="T61" fmla="*/ 70 h 88"/>
                <a:gd name="T62" fmla="*/ 28 w 88"/>
                <a:gd name="T63" fmla="*/ 72 h 88"/>
                <a:gd name="T64" fmla="*/ 28 w 88"/>
                <a:gd name="T65" fmla="*/ 72 h 88"/>
                <a:gd name="T66" fmla="*/ 34 w 88"/>
                <a:gd name="T67" fmla="*/ 70 h 88"/>
                <a:gd name="T68" fmla="*/ 40 w 88"/>
                <a:gd name="T69" fmla="*/ 62 h 88"/>
                <a:gd name="T70" fmla="*/ 58 w 88"/>
                <a:gd name="T71" fmla="*/ 34 h 88"/>
                <a:gd name="T72" fmla="*/ 64 w 88"/>
                <a:gd name="T73" fmla="*/ 0 h 88"/>
                <a:gd name="T74" fmla="*/ 88 w 88"/>
                <a:gd name="T75" fmla="*/ 0 h 88"/>
                <a:gd name="T76" fmla="*/ 76 w 88"/>
                <a:gd name="T77" fmla="*/ 62 h 88"/>
                <a:gd name="T78" fmla="*/ 76 w 88"/>
                <a:gd name="T79" fmla="*/ 62 h 88"/>
                <a:gd name="T80" fmla="*/ 74 w 88"/>
                <a:gd name="T81" fmla="*/ 74 h 88"/>
                <a:gd name="T82" fmla="*/ 74 w 88"/>
                <a:gd name="T83" fmla="*/ 74 h 88"/>
                <a:gd name="T84" fmla="*/ 74 w 88"/>
                <a:gd name="T85" fmla="*/ 76 h 88"/>
                <a:gd name="T86" fmla="*/ 76 w 88"/>
                <a:gd name="T87" fmla="*/ 78 h 88"/>
                <a:gd name="T88" fmla="*/ 84 w 88"/>
                <a:gd name="T89" fmla="*/ 80 h 88"/>
                <a:gd name="T90" fmla="*/ 86 w 88"/>
                <a:gd name="T91" fmla="*/ 80 h 88"/>
                <a:gd name="T92" fmla="*/ 84 w 88"/>
                <a:gd name="T93" fmla="*/ 86 h 88"/>
                <a:gd name="T94" fmla="*/ 48 w 88"/>
                <a:gd name="T95" fmla="*/ 8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" h="88">
                  <a:moveTo>
                    <a:pt x="48" y="86"/>
                  </a:moveTo>
                  <a:lnTo>
                    <a:pt x="54" y="50"/>
                  </a:lnTo>
                  <a:lnTo>
                    <a:pt x="54" y="50"/>
                  </a:lnTo>
                  <a:lnTo>
                    <a:pt x="46" y="66"/>
                  </a:lnTo>
                  <a:lnTo>
                    <a:pt x="36" y="78"/>
                  </a:lnTo>
                  <a:lnTo>
                    <a:pt x="36" y="78"/>
                  </a:lnTo>
                  <a:lnTo>
                    <a:pt x="24" y="86"/>
                  </a:lnTo>
                  <a:lnTo>
                    <a:pt x="20" y="88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10" y="88"/>
                  </a:lnTo>
                  <a:lnTo>
                    <a:pt x="4" y="84"/>
                  </a:lnTo>
                  <a:lnTo>
                    <a:pt x="4" y="84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2" y="62"/>
                  </a:lnTo>
                  <a:lnTo>
                    <a:pt x="10" y="22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2" y="10"/>
                  </a:lnTo>
                  <a:lnTo>
                    <a:pt x="10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2" y="0"/>
                  </a:lnTo>
                  <a:lnTo>
                    <a:pt x="38" y="0"/>
                  </a:lnTo>
                  <a:lnTo>
                    <a:pt x="26" y="62"/>
                  </a:lnTo>
                  <a:lnTo>
                    <a:pt x="26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26" y="70"/>
                  </a:lnTo>
                  <a:lnTo>
                    <a:pt x="28" y="72"/>
                  </a:lnTo>
                  <a:lnTo>
                    <a:pt x="28" y="72"/>
                  </a:lnTo>
                  <a:lnTo>
                    <a:pt x="34" y="70"/>
                  </a:lnTo>
                  <a:lnTo>
                    <a:pt x="40" y="62"/>
                  </a:lnTo>
                  <a:lnTo>
                    <a:pt x="58" y="34"/>
                  </a:lnTo>
                  <a:lnTo>
                    <a:pt x="64" y="0"/>
                  </a:lnTo>
                  <a:lnTo>
                    <a:pt x="88" y="0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74" y="74"/>
                  </a:lnTo>
                  <a:lnTo>
                    <a:pt x="74" y="74"/>
                  </a:lnTo>
                  <a:lnTo>
                    <a:pt x="74" y="76"/>
                  </a:lnTo>
                  <a:lnTo>
                    <a:pt x="76" y="78"/>
                  </a:lnTo>
                  <a:lnTo>
                    <a:pt x="84" y="80"/>
                  </a:lnTo>
                  <a:lnTo>
                    <a:pt x="86" y="80"/>
                  </a:lnTo>
                  <a:lnTo>
                    <a:pt x="84" y="86"/>
                  </a:lnTo>
                  <a:lnTo>
                    <a:pt x="48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48"/>
            <p:cNvSpPr>
              <a:spLocks/>
            </p:cNvSpPr>
            <p:nvPr/>
          </p:nvSpPr>
          <p:spPr bwMode="auto">
            <a:xfrm>
              <a:off x="2959" y="2275"/>
              <a:ext cx="58" cy="108"/>
            </a:xfrm>
            <a:custGeom>
              <a:avLst/>
              <a:gdLst>
                <a:gd name="T0" fmla="*/ 56 w 58"/>
                <a:gd name="T1" fmla="*/ 28 h 108"/>
                <a:gd name="T2" fmla="*/ 36 w 58"/>
                <a:gd name="T3" fmla="*/ 28 h 108"/>
                <a:gd name="T4" fmla="*/ 26 w 58"/>
                <a:gd name="T5" fmla="*/ 78 h 108"/>
                <a:gd name="T6" fmla="*/ 26 w 58"/>
                <a:gd name="T7" fmla="*/ 78 h 108"/>
                <a:gd name="T8" fmla="*/ 26 w 58"/>
                <a:gd name="T9" fmla="*/ 90 h 108"/>
                <a:gd name="T10" fmla="*/ 26 w 58"/>
                <a:gd name="T11" fmla="*/ 90 h 108"/>
                <a:gd name="T12" fmla="*/ 26 w 58"/>
                <a:gd name="T13" fmla="*/ 94 h 108"/>
                <a:gd name="T14" fmla="*/ 28 w 58"/>
                <a:gd name="T15" fmla="*/ 96 h 108"/>
                <a:gd name="T16" fmla="*/ 28 w 58"/>
                <a:gd name="T17" fmla="*/ 96 h 108"/>
                <a:gd name="T18" fmla="*/ 30 w 58"/>
                <a:gd name="T19" fmla="*/ 98 h 108"/>
                <a:gd name="T20" fmla="*/ 34 w 58"/>
                <a:gd name="T21" fmla="*/ 98 h 108"/>
                <a:gd name="T22" fmla="*/ 34 w 58"/>
                <a:gd name="T23" fmla="*/ 98 h 108"/>
                <a:gd name="T24" fmla="*/ 42 w 58"/>
                <a:gd name="T25" fmla="*/ 96 h 108"/>
                <a:gd name="T26" fmla="*/ 42 w 58"/>
                <a:gd name="T27" fmla="*/ 106 h 108"/>
                <a:gd name="T28" fmla="*/ 42 w 58"/>
                <a:gd name="T29" fmla="*/ 106 h 108"/>
                <a:gd name="T30" fmla="*/ 32 w 58"/>
                <a:gd name="T31" fmla="*/ 108 h 108"/>
                <a:gd name="T32" fmla="*/ 24 w 58"/>
                <a:gd name="T33" fmla="*/ 108 h 108"/>
                <a:gd name="T34" fmla="*/ 24 w 58"/>
                <a:gd name="T35" fmla="*/ 108 h 108"/>
                <a:gd name="T36" fmla="*/ 14 w 58"/>
                <a:gd name="T37" fmla="*/ 108 h 108"/>
                <a:gd name="T38" fmla="*/ 8 w 58"/>
                <a:gd name="T39" fmla="*/ 104 h 108"/>
                <a:gd name="T40" fmla="*/ 8 w 58"/>
                <a:gd name="T41" fmla="*/ 104 h 108"/>
                <a:gd name="T42" fmla="*/ 2 w 58"/>
                <a:gd name="T43" fmla="*/ 98 h 108"/>
                <a:gd name="T44" fmla="*/ 2 w 58"/>
                <a:gd name="T45" fmla="*/ 90 h 108"/>
                <a:gd name="T46" fmla="*/ 2 w 58"/>
                <a:gd name="T47" fmla="*/ 90 h 108"/>
                <a:gd name="T48" fmla="*/ 2 w 58"/>
                <a:gd name="T49" fmla="*/ 80 h 108"/>
                <a:gd name="T50" fmla="*/ 14 w 58"/>
                <a:gd name="T51" fmla="*/ 28 h 108"/>
                <a:gd name="T52" fmla="*/ 0 w 58"/>
                <a:gd name="T53" fmla="*/ 28 h 108"/>
                <a:gd name="T54" fmla="*/ 2 w 58"/>
                <a:gd name="T55" fmla="*/ 20 h 108"/>
                <a:gd name="T56" fmla="*/ 14 w 58"/>
                <a:gd name="T57" fmla="*/ 20 h 108"/>
                <a:gd name="T58" fmla="*/ 18 w 58"/>
                <a:gd name="T59" fmla="*/ 4 h 108"/>
                <a:gd name="T60" fmla="*/ 42 w 58"/>
                <a:gd name="T61" fmla="*/ 0 h 108"/>
                <a:gd name="T62" fmla="*/ 38 w 58"/>
                <a:gd name="T63" fmla="*/ 20 h 108"/>
                <a:gd name="T64" fmla="*/ 58 w 58"/>
                <a:gd name="T65" fmla="*/ 20 h 108"/>
                <a:gd name="T66" fmla="*/ 56 w 58"/>
                <a:gd name="T67" fmla="*/ 2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" h="108">
                  <a:moveTo>
                    <a:pt x="56" y="28"/>
                  </a:moveTo>
                  <a:lnTo>
                    <a:pt x="36" y="28"/>
                  </a:lnTo>
                  <a:lnTo>
                    <a:pt x="26" y="78"/>
                  </a:lnTo>
                  <a:lnTo>
                    <a:pt x="26" y="78"/>
                  </a:lnTo>
                  <a:lnTo>
                    <a:pt x="26" y="90"/>
                  </a:lnTo>
                  <a:lnTo>
                    <a:pt x="26" y="90"/>
                  </a:lnTo>
                  <a:lnTo>
                    <a:pt x="26" y="94"/>
                  </a:lnTo>
                  <a:lnTo>
                    <a:pt x="28" y="96"/>
                  </a:lnTo>
                  <a:lnTo>
                    <a:pt x="28" y="96"/>
                  </a:lnTo>
                  <a:lnTo>
                    <a:pt x="30" y="98"/>
                  </a:lnTo>
                  <a:lnTo>
                    <a:pt x="34" y="98"/>
                  </a:lnTo>
                  <a:lnTo>
                    <a:pt x="34" y="98"/>
                  </a:lnTo>
                  <a:lnTo>
                    <a:pt x="42" y="96"/>
                  </a:lnTo>
                  <a:lnTo>
                    <a:pt x="42" y="106"/>
                  </a:lnTo>
                  <a:lnTo>
                    <a:pt x="42" y="106"/>
                  </a:lnTo>
                  <a:lnTo>
                    <a:pt x="32" y="108"/>
                  </a:lnTo>
                  <a:lnTo>
                    <a:pt x="24" y="108"/>
                  </a:lnTo>
                  <a:lnTo>
                    <a:pt x="24" y="108"/>
                  </a:lnTo>
                  <a:lnTo>
                    <a:pt x="14" y="108"/>
                  </a:lnTo>
                  <a:lnTo>
                    <a:pt x="8" y="104"/>
                  </a:lnTo>
                  <a:lnTo>
                    <a:pt x="8" y="104"/>
                  </a:lnTo>
                  <a:lnTo>
                    <a:pt x="2" y="98"/>
                  </a:lnTo>
                  <a:lnTo>
                    <a:pt x="2" y="90"/>
                  </a:lnTo>
                  <a:lnTo>
                    <a:pt x="2" y="90"/>
                  </a:lnTo>
                  <a:lnTo>
                    <a:pt x="2" y="80"/>
                  </a:lnTo>
                  <a:lnTo>
                    <a:pt x="14" y="28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14" y="20"/>
                  </a:lnTo>
                  <a:lnTo>
                    <a:pt x="18" y="4"/>
                  </a:lnTo>
                  <a:lnTo>
                    <a:pt x="42" y="0"/>
                  </a:lnTo>
                  <a:lnTo>
                    <a:pt x="38" y="20"/>
                  </a:lnTo>
                  <a:lnTo>
                    <a:pt x="58" y="20"/>
                  </a:lnTo>
                  <a:lnTo>
                    <a:pt x="56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49"/>
            <p:cNvSpPr>
              <a:spLocks/>
            </p:cNvSpPr>
            <p:nvPr/>
          </p:nvSpPr>
          <p:spPr bwMode="auto">
            <a:xfrm>
              <a:off x="3021" y="2295"/>
              <a:ext cx="88" cy="88"/>
            </a:xfrm>
            <a:custGeom>
              <a:avLst/>
              <a:gdLst>
                <a:gd name="T0" fmla="*/ 48 w 88"/>
                <a:gd name="T1" fmla="*/ 86 h 88"/>
                <a:gd name="T2" fmla="*/ 54 w 88"/>
                <a:gd name="T3" fmla="*/ 50 h 88"/>
                <a:gd name="T4" fmla="*/ 54 w 88"/>
                <a:gd name="T5" fmla="*/ 50 h 88"/>
                <a:gd name="T6" fmla="*/ 46 w 88"/>
                <a:gd name="T7" fmla="*/ 66 h 88"/>
                <a:gd name="T8" fmla="*/ 36 w 88"/>
                <a:gd name="T9" fmla="*/ 78 h 88"/>
                <a:gd name="T10" fmla="*/ 36 w 88"/>
                <a:gd name="T11" fmla="*/ 78 h 88"/>
                <a:gd name="T12" fmla="*/ 26 w 88"/>
                <a:gd name="T13" fmla="*/ 86 h 88"/>
                <a:gd name="T14" fmla="*/ 20 w 88"/>
                <a:gd name="T15" fmla="*/ 88 h 88"/>
                <a:gd name="T16" fmla="*/ 14 w 88"/>
                <a:gd name="T17" fmla="*/ 88 h 88"/>
                <a:gd name="T18" fmla="*/ 14 w 88"/>
                <a:gd name="T19" fmla="*/ 88 h 88"/>
                <a:gd name="T20" fmla="*/ 10 w 88"/>
                <a:gd name="T21" fmla="*/ 88 h 88"/>
                <a:gd name="T22" fmla="*/ 6 w 88"/>
                <a:gd name="T23" fmla="*/ 84 h 88"/>
                <a:gd name="T24" fmla="*/ 6 w 88"/>
                <a:gd name="T25" fmla="*/ 84 h 88"/>
                <a:gd name="T26" fmla="*/ 2 w 88"/>
                <a:gd name="T27" fmla="*/ 80 h 88"/>
                <a:gd name="T28" fmla="*/ 2 w 88"/>
                <a:gd name="T29" fmla="*/ 74 h 88"/>
                <a:gd name="T30" fmla="*/ 2 w 88"/>
                <a:gd name="T31" fmla="*/ 74 h 88"/>
                <a:gd name="T32" fmla="*/ 2 w 88"/>
                <a:gd name="T33" fmla="*/ 62 h 88"/>
                <a:gd name="T34" fmla="*/ 10 w 88"/>
                <a:gd name="T35" fmla="*/ 22 h 88"/>
                <a:gd name="T36" fmla="*/ 12 w 88"/>
                <a:gd name="T37" fmla="*/ 12 h 88"/>
                <a:gd name="T38" fmla="*/ 12 w 88"/>
                <a:gd name="T39" fmla="*/ 12 h 88"/>
                <a:gd name="T40" fmla="*/ 12 w 88"/>
                <a:gd name="T41" fmla="*/ 10 h 88"/>
                <a:gd name="T42" fmla="*/ 10 w 88"/>
                <a:gd name="T43" fmla="*/ 8 h 88"/>
                <a:gd name="T44" fmla="*/ 2 w 88"/>
                <a:gd name="T45" fmla="*/ 8 h 88"/>
                <a:gd name="T46" fmla="*/ 0 w 88"/>
                <a:gd name="T47" fmla="*/ 8 h 88"/>
                <a:gd name="T48" fmla="*/ 2 w 88"/>
                <a:gd name="T49" fmla="*/ 0 h 88"/>
                <a:gd name="T50" fmla="*/ 38 w 88"/>
                <a:gd name="T51" fmla="*/ 0 h 88"/>
                <a:gd name="T52" fmla="*/ 26 w 88"/>
                <a:gd name="T53" fmla="*/ 62 h 88"/>
                <a:gd name="T54" fmla="*/ 26 w 88"/>
                <a:gd name="T55" fmla="*/ 62 h 88"/>
                <a:gd name="T56" fmla="*/ 26 w 88"/>
                <a:gd name="T57" fmla="*/ 68 h 88"/>
                <a:gd name="T58" fmla="*/ 26 w 88"/>
                <a:gd name="T59" fmla="*/ 68 h 88"/>
                <a:gd name="T60" fmla="*/ 26 w 88"/>
                <a:gd name="T61" fmla="*/ 70 h 88"/>
                <a:gd name="T62" fmla="*/ 28 w 88"/>
                <a:gd name="T63" fmla="*/ 72 h 88"/>
                <a:gd name="T64" fmla="*/ 28 w 88"/>
                <a:gd name="T65" fmla="*/ 72 h 88"/>
                <a:gd name="T66" fmla="*/ 34 w 88"/>
                <a:gd name="T67" fmla="*/ 70 h 88"/>
                <a:gd name="T68" fmla="*/ 40 w 88"/>
                <a:gd name="T69" fmla="*/ 62 h 88"/>
                <a:gd name="T70" fmla="*/ 58 w 88"/>
                <a:gd name="T71" fmla="*/ 34 h 88"/>
                <a:gd name="T72" fmla="*/ 64 w 88"/>
                <a:gd name="T73" fmla="*/ 0 h 88"/>
                <a:gd name="T74" fmla="*/ 88 w 88"/>
                <a:gd name="T75" fmla="*/ 0 h 88"/>
                <a:gd name="T76" fmla="*/ 76 w 88"/>
                <a:gd name="T77" fmla="*/ 62 h 88"/>
                <a:gd name="T78" fmla="*/ 76 w 88"/>
                <a:gd name="T79" fmla="*/ 62 h 88"/>
                <a:gd name="T80" fmla="*/ 74 w 88"/>
                <a:gd name="T81" fmla="*/ 74 h 88"/>
                <a:gd name="T82" fmla="*/ 74 w 88"/>
                <a:gd name="T83" fmla="*/ 74 h 88"/>
                <a:gd name="T84" fmla="*/ 74 w 88"/>
                <a:gd name="T85" fmla="*/ 76 h 88"/>
                <a:gd name="T86" fmla="*/ 76 w 88"/>
                <a:gd name="T87" fmla="*/ 78 h 88"/>
                <a:gd name="T88" fmla="*/ 84 w 88"/>
                <a:gd name="T89" fmla="*/ 80 h 88"/>
                <a:gd name="T90" fmla="*/ 86 w 88"/>
                <a:gd name="T91" fmla="*/ 80 h 88"/>
                <a:gd name="T92" fmla="*/ 84 w 88"/>
                <a:gd name="T93" fmla="*/ 86 h 88"/>
                <a:gd name="T94" fmla="*/ 48 w 88"/>
                <a:gd name="T95" fmla="*/ 8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" h="88">
                  <a:moveTo>
                    <a:pt x="48" y="86"/>
                  </a:moveTo>
                  <a:lnTo>
                    <a:pt x="54" y="50"/>
                  </a:lnTo>
                  <a:lnTo>
                    <a:pt x="54" y="50"/>
                  </a:lnTo>
                  <a:lnTo>
                    <a:pt x="46" y="66"/>
                  </a:lnTo>
                  <a:lnTo>
                    <a:pt x="36" y="78"/>
                  </a:lnTo>
                  <a:lnTo>
                    <a:pt x="36" y="78"/>
                  </a:lnTo>
                  <a:lnTo>
                    <a:pt x="26" y="86"/>
                  </a:lnTo>
                  <a:lnTo>
                    <a:pt x="20" y="88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10" y="88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2" y="80"/>
                  </a:lnTo>
                  <a:lnTo>
                    <a:pt x="2" y="74"/>
                  </a:lnTo>
                  <a:lnTo>
                    <a:pt x="2" y="74"/>
                  </a:lnTo>
                  <a:lnTo>
                    <a:pt x="2" y="62"/>
                  </a:lnTo>
                  <a:lnTo>
                    <a:pt x="10" y="22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2" y="10"/>
                  </a:lnTo>
                  <a:lnTo>
                    <a:pt x="10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2" y="0"/>
                  </a:lnTo>
                  <a:lnTo>
                    <a:pt x="38" y="0"/>
                  </a:lnTo>
                  <a:lnTo>
                    <a:pt x="26" y="62"/>
                  </a:lnTo>
                  <a:lnTo>
                    <a:pt x="26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26" y="70"/>
                  </a:lnTo>
                  <a:lnTo>
                    <a:pt x="28" y="72"/>
                  </a:lnTo>
                  <a:lnTo>
                    <a:pt x="28" y="72"/>
                  </a:lnTo>
                  <a:lnTo>
                    <a:pt x="34" y="70"/>
                  </a:lnTo>
                  <a:lnTo>
                    <a:pt x="40" y="62"/>
                  </a:lnTo>
                  <a:lnTo>
                    <a:pt x="58" y="34"/>
                  </a:lnTo>
                  <a:lnTo>
                    <a:pt x="64" y="0"/>
                  </a:lnTo>
                  <a:lnTo>
                    <a:pt x="88" y="0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74" y="74"/>
                  </a:lnTo>
                  <a:lnTo>
                    <a:pt x="74" y="74"/>
                  </a:lnTo>
                  <a:lnTo>
                    <a:pt x="74" y="76"/>
                  </a:lnTo>
                  <a:lnTo>
                    <a:pt x="76" y="78"/>
                  </a:lnTo>
                  <a:lnTo>
                    <a:pt x="84" y="80"/>
                  </a:lnTo>
                  <a:lnTo>
                    <a:pt x="86" y="80"/>
                  </a:lnTo>
                  <a:lnTo>
                    <a:pt x="84" y="86"/>
                  </a:lnTo>
                  <a:lnTo>
                    <a:pt x="48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50"/>
            <p:cNvSpPr>
              <a:spLocks/>
            </p:cNvSpPr>
            <p:nvPr/>
          </p:nvSpPr>
          <p:spPr bwMode="auto">
            <a:xfrm>
              <a:off x="3123" y="2293"/>
              <a:ext cx="82" cy="88"/>
            </a:xfrm>
            <a:custGeom>
              <a:avLst/>
              <a:gdLst>
                <a:gd name="T0" fmla="*/ 0 w 82"/>
                <a:gd name="T1" fmla="*/ 88 h 88"/>
                <a:gd name="T2" fmla="*/ 12 w 82"/>
                <a:gd name="T3" fmla="*/ 24 h 88"/>
                <a:gd name="T4" fmla="*/ 12 w 82"/>
                <a:gd name="T5" fmla="*/ 24 h 88"/>
                <a:gd name="T6" fmla="*/ 14 w 82"/>
                <a:gd name="T7" fmla="*/ 14 h 88"/>
                <a:gd name="T8" fmla="*/ 14 w 82"/>
                <a:gd name="T9" fmla="*/ 14 h 88"/>
                <a:gd name="T10" fmla="*/ 14 w 82"/>
                <a:gd name="T11" fmla="*/ 12 h 88"/>
                <a:gd name="T12" fmla="*/ 12 w 82"/>
                <a:gd name="T13" fmla="*/ 10 h 88"/>
                <a:gd name="T14" fmla="*/ 4 w 82"/>
                <a:gd name="T15" fmla="*/ 10 h 88"/>
                <a:gd name="T16" fmla="*/ 2 w 82"/>
                <a:gd name="T17" fmla="*/ 10 h 88"/>
                <a:gd name="T18" fmla="*/ 4 w 82"/>
                <a:gd name="T19" fmla="*/ 2 h 88"/>
                <a:gd name="T20" fmla="*/ 40 w 82"/>
                <a:gd name="T21" fmla="*/ 2 h 88"/>
                <a:gd name="T22" fmla="*/ 32 w 82"/>
                <a:gd name="T23" fmla="*/ 38 h 88"/>
                <a:gd name="T24" fmla="*/ 32 w 82"/>
                <a:gd name="T25" fmla="*/ 38 h 88"/>
                <a:gd name="T26" fmla="*/ 42 w 82"/>
                <a:gd name="T27" fmla="*/ 22 h 88"/>
                <a:gd name="T28" fmla="*/ 54 w 82"/>
                <a:gd name="T29" fmla="*/ 10 h 88"/>
                <a:gd name="T30" fmla="*/ 54 w 82"/>
                <a:gd name="T31" fmla="*/ 10 h 88"/>
                <a:gd name="T32" fmla="*/ 64 w 82"/>
                <a:gd name="T33" fmla="*/ 2 h 88"/>
                <a:gd name="T34" fmla="*/ 70 w 82"/>
                <a:gd name="T35" fmla="*/ 0 h 88"/>
                <a:gd name="T36" fmla="*/ 76 w 82"/>
                <a:gd name="T37" fmla="*/ 0 h 88"/>
                <a:gd name="T38" fmla="*/ 76 w 82"/>
                <a:gd name="T39" fmla="*/ 0 h 88"/>
                <a:gd name="T40" fmla="*/ 82 w 82"/>
                <a:gd name="T41" fmla="*/ 2 h 88"/>
                <a:gd name="T42" fmla="*/ 72 w 82"/>
                <a:gd name="T43" fmla="*/ 24 h 88"/>
                <a:gd name="T44" fmla="*/ 72 w 82"/>
                <a:gd name="T45" fmla="*/ 24 h 88"/>
                <a:gd name="T46" fmla="*/ 66 w 82"/>
                <a:gd name="T47" fmla="*/ 20 h 88"/>
                <a:gd name="T48" fmla="*/ 66 w 82"/>
                <a:gd name="T49" fmla="*/ 20 h 88"/>
                <a:gd name="T50" fmla="*/ 58 w 82"/>
                <a:gd name="T51" fmla="*/ 24 h 88"/>
                <a:gd name="T52" fmla="*/ 50 w 82"/>
                <a:gd name="T53" fmla="*/ 30 h 88"/>
                <a:gd name="T54" fmla="*/ 40 w 82"/>
                <a:gd name="T55" fmla="*/ 40 h 88"/>
                <a:gd name="T56" fmla="*/ 30 w 82"/>
                <a:gd name="T57" fmla="*/ 54 h 88"/>
                <a:gd name="T58" fmla="*/ 22 w 82"/>
                <a:gd name="T59" fmla="*/ 88 h 88"/>
                <a:gd name="T60" fmla="*/ 0 w 82"/>
                <a:gd name="T6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2" h="88">
                  <a:moveTo>
                    <a:pt x="0" y="88"/>
                  </a:moveTo>
                  <a:lnTo>
                    <a:pt x="12" y="24"/>
                  </a:lnTo>
                  <a:lnTo>
                    <a:pt x="12" y="2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4" y="12"/>
                  </a:lnTo>
                  <a:lnTo>
                    <a:pt x="12" y="10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4" y="2"/>
                  </a:lnTo>
                  <a:lnTo>
                    <a:pt x="40" y="2"/>
                  </a:lnTo>
                  <a:lnTo>
                    <a:pt x="32" y="38"/>
                  </a:lnTo>
                  <a:lnTo>
                    <a:pt x="32" y="38"/>
                  </a:lnTo>
                  <a:lnTo>
                    <a:pt x="42" y="22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64" y="2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82" y="2"/>
                  </a:lnTo>
                  <a:lnTo>
                    <a:pt x="72" y="24"/>
                  </a:lnTo>
                  <a:lnTo>
                    <a:pt x="72" y="24"/>
                  </a:lnTo>
                  <a:lnTo>
                    <a:pt x="66" y="20"/>
                  </a:lnTo>
                  <a:lnTo>
                    <a:pt x="66" y="20"/>
                  </a:lnTo>
                  <a:lnTo>
                    <a:pt x="58" y="24"/>
                  </a:lnTo>
                  <a:lnTo>
                    <a:pt x="50" y="30"/>
                  </a:lnTo>
                  <a:lnTo>
                    <a:pt x="40" y="40"/>
                  </a:lnTo>
                  <a:lnTo>
                    <a:pt x="30" y="54"/>
                  </a:lnTo>
                  <a:lnTo>
                    <a:pt x="22" y="8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51"/>
            <p:cNvSpPr>
              <a:spLocks noEditPoints="1"/>
            </p:cNvSpPr>
            <p:nvPr/>
          </p:nvSpPr>
          <p:spPr bwMode="auto">
            <a:xfrm>
              <a:off x="3197" y="2293"/>
              <a:ext cx="80" cy="90"/>
            </a:xfrm>
            <a:custGeom>
              <a:avLst/>
              <a:gdLst>
                <a:gd name="T0" fmla="*/ 76 w 80"/>
                <a:gd name="T1" fmla="*/ 78 h 90"/>
                <a:gd name="T2" fmla="*/ 52 w 80"/>
                <a:gd name="T3" fmla="*/ 88 h 90"/>
                <a:gd name="T4" fmla="*/ 32 w 80"/>
                <a:gd name="T5" fmla="*/ 90 h 90"/>
                <a:gd name="T6" fmla="*/ 18 w 80"/>
                <a:gd name="T7" fmla="*/ 88 h 90"/>
                <a:gd name="T8" fmla="*/ 8 w 80"/>
                <a:gd name="T9" fmla="*/ 82 h 90"/>
                <a:gd name="T10" fmla="*/ 4 w 80"/>
                <a:gd name="T11" fmla="*/ 78 h 90"/>
                <a:gd name="T12" fmla="*/ 0 w 80"/>
                <a:gd name="T13" fmla="*/ 62 h 90"/>
                <a:gd name="T14" fmla="*/ 2 w 80"/>
                <a:gd name="T15" fmla="*/ 50 h 90"/>
                <a:gd name="T16" fmla="*/ 10 w 80"/>
                <a:gd name="T17" fmla="*/ 28 h 90"/>
                <a:gd name="T18" fmla="*/ 18 w 80"/>
                <a:gd name="T19" fmla="*/ 18 h 90"/>
                <a:gd name="T20" fmla="*/ 36 w 80"/>
                <a:gd name="T21" fmla="*/ 4 h 90"/>
                <a:gd name="T22" fmla="*/ 58 w 80"/>
                <a:gd name="T23" fmla="*/ 0 h 90"/>
                <a:gd name="T24" fmla="*/ 66 w 80"/>
                <a:gd name="T25" fmla="*/ 2 h 90"/>
                <a:gd name="T26" fmla="*/ 74 w 80"/>
                <a:gd name="T27" fmla="*/ 4 h 90"/>
                <a:gd name="T28" fmla="*/ 80 w 80"/>
                <a:gd name="T29" fmla="*/ 18 h 90"/>
                <a:gd name="T30" fmla="*/ 78 w 80"/>
                <a:gd name="T31" fmla="*/ 24 h 90"/>
                <a:gd name="T32" fmla="*/ 70 w 80"/>
                <a:gd name="T33" fmla="*/ 38 h 90"/>
                <a:gd name="T34" fmla="*/ 62 w 80"/>
                <a:gd name="T35" fmla="*/ 44 h 90"/>
                <a:gd name="T36" fmla="*/ 46 w 80"/>
                <a:gd name="T37" fmla="*/ 52 h 90"/>
                <a:gd name="T38" fmla="*/ 24 w 80"/>
                <a:gd name="T39" fmla="*/ 54 h 90"/>
                <a:gd name="T40" fmla="*/ 24 w 80"/>
                <a:gd name="T41" fmla="*/ 58 h 90"/>
                <a:gd name="T42" fmla="*/ 26 w 80"/>
                <a:gd name="T43" fmla="*/ 66 h 90"/>
                <a:gd name="T44" fmla="*/ 30 w 80"/>
                <a:gd name="T45" fmla="*/ 74 h 90"/>
                <a:gd name="T46" fmla="*/ 44 w 80"/>
                <a:gd name="T47" fmla="*/ 78 h 90"/>
                <a:gd name="T48" fmla="*/ 50 w 80"/>
                <a:gd name="T49" fmla="*/ 78 h 90"/>
                <a:gd name="T50" fmla="*/ 78 w 80"/>
                <a:gd name="T51" fmla="*/ 68 h 90"/>
                <a:gd name="T52" fmla="*/ 26 w 80"/>
                <a:gd name="T53" fmla="*/ 48 h 90"/>
                <a:gd name="T54" fmla="*/ 38 w 80"/>
                <a:gd name="T55" fmla="*/ 46 h 90"/>
                <a:gd name="T56" fmla="*/ 48 w 80"/>
                <a:gd name="T57" fmla="*/ 40 h 90"/>
                <a:gd name="T58" fmla="*/ 56 w 80"/>
                <a:gd name="T59" fmla="*/ 28 h 90"/>
                <a:gd name="T60" fmla="*/ 58 w 80"/>
                <a:gd name="T61" fmla="*/ 22 h 90"/>
                <a:gd name="T62" fmla="*/ 54 w 80"/>
                <a:gd name="T63" fmla="*/ 12 h 90"/>
                <a:gd name="T64" fmla="*/ 52 w 80"/>
                <a:gd name="T65" fmla="*/ 10 h 90"/>
                <a:gd name="T66" fmla="*/ 48 w 80"/>
                <a:gd name="T67" fmla="*/ 8 h 90"/>
                <a:gd name="T68" fmla="*/ 40 w 80"/>
                <a:gd name="T69" fmla="*/ 12 h 90"/>
                <a:gd name="T70" fmla="*/ 34 w 80"/>
                <a:gd name="T71" fmla="*/ 20 h 90"/>
                <a:gd name="T72" fmla="*/ 26 w 80"/>
                <a:gd name="T73" fmla="*/ 4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0" h="90">
                  <a:moveTo>
                    <a:pt x="78" y="68"/>
                  </a:moveTo>
                  <a:lnTo>
                    <a:pt x="76" y="78"/>
                  </a:lnTo>
                  <a:lnTo>
                    <a:pt x="76" y="78"/>
                  </a:lnTo>
                  <a:lnTo>
                    <a:pt x="52" y="88"/>
                  </a:lnTo>
                  <a:lnTo>
                    <a:pt x="42" y="90"/>
                  </a:lnTo>
                  <a:lnTo>
                    <a:pt x="32" y="90"/>
                  </a:lnTo>
                  <a:lnTo>
                    <a:pt x="32" y="90"/>
                  </a:lnTo>
                  <a:lnTo>
                    <a:pt x="18" y="88"/>
                  </a:lnTo>
                  <a:lnTo>
                    <a:pt x="14" y="86"/>
                  </a:lnTo>
                  <a:lnTo>
                    <a:pt x="8" y="82"/>
                  </a:lnTo>
                  <a:lnTo>
                    <a:pt x="8" y="82"/>
                  </a:lnTo>
                  <a:lnTo>
                    <a:pt x="4" y="78"/>
                  </a:lnTo>
                  <a:lnTo>
                    <a:pt x="2" y="74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50"/>
                  </a:lnTo>
                  <a:lnTo>
                    <a:pt x="4" y="38"/>
                  </a:lnTo>
                  <a:lnTo>
                    <a:pt x="10" y="28"/>
                  </a:lnTo>
                  <a:lnTo>
                    <a:pt x="18" y="18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66" y="2"/>
                  </a:lnTo>
                  <a:lnTo>
                    <a:pt x="74" y="4"/>
                  </a:lnTo>
                  <a:lnTo>
                    <a:pt x="74" y="4"/>
                  </a:lnTo>
                  <a:lnTo>
                    <a:pt x="78" y="10"/>
                  </a:lnTo>
                  <a:lnTo>
                    <a:pt x="80" y="18"/>
                  </a:lnTo>
                  <a:lnTo>
                    <a:pt x="80" y="18"/>
                  </a:lnTo>
                  <a:lnTo>
                    <a:pt x="78" y="24"/>
                  </a:lnTo>
                  <a:lnTo>
                    <a:pt x="76" y="32"/>
                  </a:lnTo>
                  <a:lnTo>
                    <a:pt x="70" y="38"/>
                  </a:lnTo>
                  <a:lnTo>
                    <a:pt x="62" y="44"/>
                  </a:lnTo>
                  <a:lnTo>
                    <a:pt x="62" y="44"/>
                  </a:lnTo>
                  <a:lnTo>
                    <a:pt x="54" y="48"/>
                  </a:lnTo>
                  <a:lnTo>
                    <a:pt x="46" y="52"/>
                  </a:lnTo>
                  <a:lnTo>
                    <a:pt x="34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4" y="58"/>
                  </a:lnTo>
                  <a:lnTo>
                    <a:pt x="24" y="58"/>
                  </a:lnTo>
                  <a:lnTo>
                    <a:pt x="26" y="66"/>
                  </a:lnTo>
                  <a:lnTo>
                    <a:pt x="30" y="74"/>
                  </a:lnTo>
                  <a:lnTo>
                    <a:pt x="30" y="74"/>
                  </a:lnTo>
                  <a:lnTo>
                    <a:pt x="36" y="78"/>
                  </a:lnTo>
                  <a:lnTo>
                    <a:pt x="44" y="78"/>
                  </a:lnTo>
                  <a:lnTo>
                    <a:pt x="44" y="78"/>
                  </a:lnTo>
                  <a:lnTo>
                    <a:pt x="50" y="78"/>
                  </a:lnTo>
                  <a:lnTo>
                    <a:pt x="58" y="76"/>
                  </a:lnTo>
                  <a:lnTo>
                    <a:pt x="78" y="68"/>
                  </a:lnTo>
                  <a:lnTo>
                    <a:pt x="78" y="68"/>
                  </a:lnTo>
                  <a:close/>
                  <a:moveTo>
                    <a:pt x="26" y="48"/>
                  </a:moveTo>
                  <a:lnTo>
                    <a:pt x="26" y="48"/>
                  </a:lnTo>
                  <a:lnTo>
                    <a:pt x="38" y="46"/>
                  </a:lnTo>
                  <a:lnTo>
                    <a:pt x="48" y="40"/>
                  </a:lnTo>
                  <a:lnTo>
                    <a:pt x="48" y="40"/>
                  </a:lnTo>
                  <a:lnTo>
                    <a:pt x="54" y="32"/>
                  </a:lnTo>
                  <a:lnTo>
                    <a:pt x="56" y="28"/>
                  </a:lnTo>
                  <a:lnTo>
                    <a:pt x="58" y="22"/>
                  </a:lnTo>
                  <a:lnTo>
                    <a:pt x="58" y="22"/>
                  </a:lnTo>
                  <a:lnTo>
                    <a:pt x="56" y="16"/>
                  </a:lnTo>
                  <a:lnTo>
                    <a:pt x="54" y="12"/>
                  </a:lnTo>
                  <a:lnTo>
                    <a:pt x="54" y="12"/>
                  </a:lnTo>
                  <a:lnTo>
                    <a:pt x="52" y="10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4" y="10"/>
                  </a:lnTo>
                  <a:lnTo>
                    <a:pt x="40" y="12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28" y="32"/>
                  </a:lnTo>
                  <a:lnTo>
                    <a:pt x="26" y="4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52"/>
            <p:cNvSpPr>
              <a:spLocks/>
            </p:cNvSpPr>
            <p:nvPr/>
          </p:nvSpPr>
          <p:spPr bwMode="auto">
            <a:xfrm>
              <a:off x="3287" y="2357"/>
              <a:ext cx="32" cy="24"/>
            </a:xfrm>
            <a:custGeom>
              <a:avLst/>
              <a:gdLst>
                <a:gd name="T0" fmla="*/ 26 w 32"/>
                <a:gd name="T1" fmla="*/ 24 h 24"/>
                <a:gd name="T2" fmla="*/ 0 w 32"/>
                <a:gd name="T3" fmla="*/ 24 h 24"/>
                <a:gd name="T4" fmla="*/ 6 w 32"/>
                <a:gd name="T5" fmla="*/ 0 h 24"/>
                <a:gd name="T6" fmla="*/ 32 w 32"/>
                <a:gd name="T7" fmla="*/ 0 h 24"/>
                <a:gd name="T8" fmla="*/ 26 w 32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24">
                  <a:moveTo>
                    <a:pt x="26" y="24"/>
                  </a:moveTo>
                  <a:lnTo>
                    <a:pt x="0" y="24"/>
                  </a:lnTo>
                  <a:lnTo>
                    <a:pt x="6" y="0"/>
                  </a:lnTo>
                  <a:lnTo>
                    <a:pt x="32" y="0"/>
                  </a:lnTo>
                  <a:lnTo>
                    <a:pt x="26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53"/>
            <p:cNvSpPr>
              <a:spLocks/>
            </p:cNvSpPr>
            <p:nvPr/>
          </p:nvSpPr>
          <p:spPr bwMode="auto">
            <a:xfrm>
              <a:off x="4171" y="2357"/>
              <a:ext cx="30" cy="24"/>
            </a:xfrm>
            <a:custGeom>
              <a:avLst/>
              <a:gdLst>
                <a:gd name="T0" fmla="*/ 26 w 30"/>
                <a:gd name="T1" fmla="*/ 24 h 24"/>
                <a:gd name="T2" fmla="*/ 0 w 30"/>
                <a:gd name="T3" fmla="*/ 24 h 24"/>
                <a:gd name="T4" fmla="*/ 6 w 30"/>
                <a:gd name="T5" fmla="*/ 0 h 24"/>
                <a:gd name="T6" fmla="*/ 30 w 30"/>
                <a:gd name="T7" fmla="*/ 0 h 24"/>
                <a:gd name="T8" fmla="*/ 26 w 30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4">
                  <a:moveTo>
                    <a:pt x="26" y="24"/>
                  </a:moveTo>
                  <a:lnTo>
                    <a:pt x="0" y="24"/>
                  </a:lnTo>
                  <a:lnTo>
                    <a:pt x="6" y="0"/>
                  </a:lnTo>
                  <a:lnTo>
                    <a:pt x="30" y="0"/>
                  </a:lnTo>
                  <a:lnTo>
                    <a:pt x="26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54"/>
            <p:cNvSpPr>
              <a:spLocks noEditPoints="1"/>
            </p:cNvSpPr>
            <p:nvPr/>
          </p:nvSpPr>
          <p:spPr bwMode="auto">
            <a:xfrm>
              <a:off x="3367" y="2261"/>
              <a:ext cx="122" cy="124"/>
            </a:xfrm>
            <a:custGeom>
              <a:avLst/>
              <a:gdLst>
                <a:gd name="T0" fmla="*/ 46 w 122"/>
                <a:gd name="T1" fmla="*/ 124 h 124"/>
                <a:gd name="T2" fmla="*/ 26 w 122"/>
                <a:gd name="T3" fmla="*/ 120 h 124"/>
                <a:gd name="T4" fmla="*/ 12 w 122"/>
                <a:gd name="T5" fmla="*/ 112 h 124"/>
                <a:gd name="T6" fmla="*/ 6 w 122"/>
                <a:gd name="T7" fmla="*/ 106 h 124"/>
                <a:gd name="T8" fmla="*/ 0 w 122"/>
                <a:gd name="T9" fmla="*/ 90 h 124"/>
                <a:gd name="T10" fmla="*/ 0 w 122"/>
                <a:gd name="T11" fmla="*/ 80 h 124"/>
                <a:gd name="T12" fmla="*/ 6 w 122"/>
                <a:gd name="T13" fmla="*/ 50 h 124"/>
                <a:gd name="T14" fmla="*/ 22 w 122"/>
                <a:gd name="T15" fmla="*/ 24 h 124"/>
                <a:gd name="T16" fmla="*/ 34 w 122"/>
                <a:gd name="T17" fmla="*/ 14 h 124"/>
                <a:gd name="T18" fmla="*/ 62 w 122"/>
                <a:gd name="T19" fmla="*/ 2 h 124"/>
                <a:gd name="T20" fmla="*/ 76 w 122"/>
                <a:gd name="T21" fmla="*/ 0 h 124"/>
                <a:gd name="T22" fmla="*/ 96 w 122"/>
                <a:gd name="T23" fmla="*/ 4 h 124"/>
                <a:gd name="T24" fmla="*/ 110 w 122"/>
                <a:gd name="T25" fmla="*/ 12 h 124"/>
                <a:gd name="T26" fmla="*/ 116 w 122"/>
                <a:gd name="T27" fmla="*/ 18 h 124"/>
                <a:gd name="T28" fmla="*/ 122 w 122"/>
                <a:gd name="T29" fmla="*/ 34 h 124"/>
                <a:gd name="T30" fmla="*/ 122 w 122"/>
                <a:gd name="T31" fmla="*/ 44 h 124"/>
                <a:gd name="T32" fmla="*/ 118 w 122"/>
                <a:gd name="T33" fmla="*/ 74 h 124"/>
                <a:gd name="T34" fmla="*/ 100 w 122"/>
                <a:gd name="T35" fmla="*/ 100 h 124"/>
                <a:gd name="T36" fmla="*/ 88 w 122"/>
                <a:gd name="T37" fmla="*/ 110 h 124"/>
                <a:gd name="T38" fmla="*/ 60 w 122"/>
                <a:gd name="T39" fmla="*/ 122 h 124"/>
                <a:gd name="T40" fmla="*/ 46 w 122"/>
                <a:gd name="T41" fmla="*/ 124 h 124"/>
                <a:gd name="T42" fmla="*/ 50 w 122"/>
                <a:gd name="T43" fmla="*/ 116 h 124"/>
                <a:gd name="T44" fmla="*/ 68 w 122"/>
                <a:gd name="T45" fmla="*/ 110 h 124"/>
                <a:gd name="T46" fmla="*/ 84 w 122"/>
                <a:gd name="T47" fmla="*/ 94 h 124"/>
                <a:gd name="T48" fmla="*/ 90 w 122"/>
                <a:gd name="T49" fmla="*/ 84 h 124"/>
                <a:gd name="T50" fmla="*/ 96 w 122"/>
                <a:gd name="T51" fmla="*/ 58 h 124"/>
                <a:gd name="T52" fmla="*/ 98 w 122"/>
                <a:gd name="T53" fmla="*/ 44 h 124"/>
                <a:gd name="T54" fmla="*/ 90 w 122"/>
                <a:gd name="T55" fmla="*/ 18 h 124"/>
                <a:gd name="T56" fmla="*/ 88 w 122"/>
                <a:gd name="T57" fmla="*/ 14 h 124"/>
                <a:gd name="T58" fmla="*/ 78 w 122"/>
                <a:gd name="T59" fmla="*/ 10 h 124"/>
                <a:gd name="T60" fmla="*/ 72 w 122"/>
                <a:gd name="T61" fmla="*/ 8 h 124"/>
                <a:gd name="T62" fmla="*/ 54 w 122"/>
                <a:gd name="T63" fmla="*/ 14 h 124"/>
                <a:gd name="T64" fmla="*/ 40 w 122"/>
                <a:gd name="T65" fmla="*/ 30 h 124"/>
                <a:gd name="T66" fmla="*/ 34 w 122"/>
                <a:gd name="T67" fmla="*/ 42 h 124"/>
                <a:gd name="T68" fmla="*/ 26 w 122"/>
                <a:gd name="T69" fmla="*/ 68 h 124"/>
                <a:gd name="T70" fmla="*/ 26 w 122"/>
                <a:gd name="T71" fmla="*/ 82 h 124"/>
                <a:gd name="T72" fmla="*/ 32 w 122"/>
                <a:gd name="T73" fmla="*/ 108 h 124"/>
                <a:gd name="T74" fmla="*/ 36 w 122"/>
                <a:gd name="T75" fmla="*/ 112 h 124"/>
                <a:gd name="T76" fmla="*/ 50 w 122"/>
                <a:gd name="T77" fmla="*/ 116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2" h="124">
                  <a:moveTo>
                    <a:pt x="46" y="124"/>
                  </a:moveTo>
                  <a:lnTo>
                    <a:pt x="46" y="124"/>
                  </a:lnTo>
                  <a:lnTo>
                    <a:pt x="36" y="124"/>
                  </a:lnTo>
                  <a:lnTo>
                    <a:pt x="26" y="120"/>
                  </a:lnTo>
                  <a:lnTo>
                    <a:pt x="18" y="118"/>
                  </a:lnTo>
                  <a:lnTo>
                    <a:pt x="12" y="112"/>
                  </a:lnTo>
                  <a:lnTo>
                    <a:pt x="12" y="112"/>
                  </a:lnTo>
                  <a:lnTo>
                    <a:pt x="6" y="106"/>
                  </a:lnTo>
                  <a:lnTo>
                    <a:pt x="2" y="98"/>
                  </a:lnTo>
                  <a:lnTo>
                    <a:pt x="0" y="90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64"/>
                  </a:lnTo>
                  <a:lnTo>
                    <a:pt x="6" y="50"/>
                  </a:lnTo>
                  <a:lnTo>
                    <a:pt x="12" y="36"/>
                  </a:lnTo>
                  <a:lnTo>
                    <a:pt x="22" y="24"/>
                  </a:lnTo>
                  <a:lnTo>
                    <a:pt x="22" y="24"/>
                  </a:lnTo>
                  <a:lnTo>
                    <a:pt x="34" y="14"/>
                  </a:lnTo>
                  <a:lnTo>
                    <a:pt x="48" y="6"/>
                  </a:lnTo>
                  <a:lnTo>
                    <a:pt x="62" y="2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86" y="2"/>
                  </a:lnTo>
                  <a:lnTo>
                    <a:pt x="96" y="4"/>
                  </a:lnTo>
                  <a:lnTo>
                    <a:pt x="104" y="8"/>
                  </a:lnTo>
                  <a:lnTo>
                    <a:pt x="110" y="12"/>
                  </a:lnTo>
                  <a:lnTo>
                    <a:pt x="110" y="12"/>
                  </a:lnTo>
                  <a:lnTo>
                    <a:pt x="116" y="18"/>
                  </a:lnTo>
                  <a:lnTo>
                    <a:pt x="120" y="26"/>
                  </a:lnTo>
                  <a:lnTo>
                    <a:pt x="122" y="34"/>
                  </a:lnTo>
                  <a:lnTo>
                    <a:pt x="122" y="44"/>
                  </a:lnTo>
                  <a:lnTo>
                    <a:pt x="122" y="44"/>
                  </a:lnTo>
                  <a:lnTo>
                    <a:pt x="122" y="60"/>
                  </a:lnTo>
                  <a:lnTo>
                    <a:pt x="118" y="74"/>
                  </a:lnTo>
                  <a:lnTo>
                    <a:pt x="110" y="88"/>
                  </a:lnTo>
                  <a:lnTo>
                    <a:pt x="100" y="100"/>
                  </a:lnTo>
                  <a:lnTo>
                    <a:pt x="100" y="100"/>
                  </a:lnTo>
                  <a:lnTo>
                    <a:pt x="88" y="110"/>
                  </a:lnTo>
                  <a:lnTo>
                    <a:pt x="74" y="118"/>
                  </a:lnTo>
                  <a:lnTo>
                    <a:pt x="60" y="122"/>
                  </a:lnTo>
                  <a:lnTo>
                    <a:pt x="46" y="124"/>
                  </a:lnTo>
                  <a:lnTo>
                    <a:pt x="46" y="124"/>
                  </a:lnTo>
                  <a:close/>
                  <a:moveTo>
                    <a:pt x="50" y="116"/>
                  </a:moveTo>
                  <a:lnTo>
                    <a:pt x="50" y="116"/>
                  </a:lnTo>
                  <a:lnTo>
                    <a:pt x="60" y="114"/>
                  </a:lnTo>
                  <a:lnTo>
                    <a:pt x="68" y="110"/>
                  </a:lnTo>
                  <a:lnTo>
                    <a:pt x="76" y="104"/>
                  </a:lnTo>
                  <a:lnTo>
                    <a:pt x="84" y="94"/>
                  </a:lnTo>
                  <a:lnTo>
                    <a:pt x="84" y="94"/>
                  </a:lnTo>
                  <a:lnTo>
                    <a:pt x="90" y="84"/>
                  </a:lnTo>
                  <a:lnTo>
                    <a:pt x="94" y="72"/>
                  </a:lnTo>
                  <a:lnTo>
                    <a:pt x="96" y="58"/>
                  </a:lnTo>
                  <a:lnTo>
                    <a:pt x="98" y="44"/>
                  </a:lnTo>
                  <a:lnTo>
                    <a:pt x="98" y="44"/>
                  </a:lnTo>
                  <a:lnTo>
                    <a:pt x="96" y="28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88" y="14"/>
                  </a:lnTo>
                  <a:lnTo>
                    <a:pt x="84" y="10"/>
                  </a:lnTo>
                  <a:lnTo>
                    <a:pt x="78" y="10"/>
                  </a:lnTo>
                  <a:lnTo>
                    <a:pt x="72" y="8"/>
                  </a:lnTo>
                  <a:lnTo>
                    <a:pt x="72" y="8"/>
                  </a:lnTo>
                  <a:lnTo>
                    <a:pt x="64" y="10"/>
                  </a:lnTo>
                  <a:lnTo>
                    <a:pt x="54" y="14"/>
                  </a:lnTo>
                  <a:lnTo>
                    <a:pt x="46" y="20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34" y="42"/>
                  </a:lnTo>
                  <a:lnTo>
                    <a:pt x="28" y="54"/>
                  </a:lnTo>
                  <a:lnTo>
                    <a:pt x="26" y="68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28" y="96"/>
                  </a:lnTo>
                  <a:lnTo>
                    <a:pt x="32" y="108"/>
                  </a:lnTo>
                  <a:lnTo>
                    <a:pt x="32" y="108"/>
                  </a:lnTo>
                  <a:lnTo>
                    <a:pt x="36" y="112"/>
                  </a:lnTo>
                  <a:lnTo>
                    <a:pt x="40" y="114"/>
                  </a:lnTo>
                  <a:lnTo>
                    <a:pt x="50" y="116"/>
                  </a:lnTo>
                  <a:lnTo>
                    <a:pt x="50" y="1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55"/>
            <p:cNvSpPr>
              <a:spLocks/>
            </p:cNvSpPr>
            <p:nvPr/>
          </p:nvSpPr>
          <p:spPr bwMode="auto">
            <a:xfrm>
              <a:off x="3501" y="2295"/>
              <a:ext cx="86" cy="88"/>
            </a:xfrm>
            <a:custGeom>
              <a:avLst/>
              <a:gdLst>
                <a:gd name="T0" fmla="*/ 46 w 86"/>
                <a:gd name="T1" fmla="*/ 86 h 88"/>
                <a:gd name="T2" fmla="*/ 54 w 86"/>
                <a:gd name="T3" fmla="*/ 50 h 88"/>
                <a:gd name="T4" fmla="*/ 54 w 86"/>
                <a:gd name="T5" fmla="*/ 50 h 88"/>
                <a:gd name="T6" fmla="*/ 44 w 86"/>
                <a:gd name="T7" fmla="*/ 66 h 88"/>
                <a:gd name="T8" fmla="*/ 34 w 86"/>
                <a:gd name="T9" fmla="*/ 78 h 88"/>
                <a:gd name="T10" fmla="*/ 34 w 86"/>
                <a:gd name="T11" fmla="*/ 78 h 88"/>
                <a:gd name="T12" fmla="*/ 24 w 86"/>
                <a:gd name="T13" fmla="*/ 86 h 88"/>
                <a:gd name="T14" fmla="*/ 18 w 86"/>
                <a:gd name="T15" fmla="*/ 88 h 88"/>
                <a:gd name="T16" fmla="*/ 14 w 86"/>
                <a:gd name="T17" fmla="*/ 88 h 88"/>
                <a:gd name="T18" fmla="*/ 14 w 86"/>
                <a:gd name="T19" fmla="*/ 88 h 88"/>
                <a:gd name="T20" fmla="*/ 8 w 86"/>
                <a:gd name="T21" fmla="*/ 88 h 88"/>
                <a:gd name="T22" fmla="*/ 4 w 86"/>
                <a:gd name="T23" fmla="*/ 84 h 88"/>
                <a:gd name="T24" fmla="*/ 4 w 86"/>
                <a:gd name="T25" fmla="*/ 84 h 88"/>
                <a:gd name="T26" fmla="*/ 0 w 86"/>
                <a:gd name="T27" fmla="*/ 80 h 88"/>
                <a:gd name="T28" fmla="*/ 0 w 86"/>
                <a:gd name="T29" fmla="*/ 74 h 88"/>
                <a:gd name="T30" fmla="*/ 0 w 86"/>
                <a:gd name="T31" fmla="*/ 74 h 88"/>
                <a:gd name="T32" fmla="*/ 0 w 86"/>
                <a:gd name="T33" fmla="*/ 62 h 88"/>
                <a:gd name="T34" fmla="*/ 8 w 86"/>
                <a:gd name="T35" fmla="*/ 22 h 88"/>
                <a:gd name="T36" fmla="*/ 10 w 86"/>
                <a:gd name="T37" fmla="*/ 12 h 88"/>
                <a:gd name="T38" fmla="*/ 10 w 86"/>
                <a:gd name="T39" fmla="*/ 12 h 88"/>
                <a:gd name="T40" fmla="*/ 10 w 86"/>
                <a:gd name="T41" fmla="*/ 10 h 88"/>
                <a:gd name="T42" fmla="*/ 8 w 86"/>
                <a:gd name="T43" fmla="*/ 8 h 88"/>
                <a:gd name="T44" fmla="*/ 0 w 86"/>
                <a:gd name="T45" fmla="*/ 8 h 88"/>
                <a:gd name="T46" fmla="*/ 0 w 86"/>
                <a:gd name="T47" fmla="*/ 8 h 88"/>
                <a:gd name="T48" fmla="*/ 0 w 86"/>
                <a:gd name="T49" fmla="*/ 0 h 88"/>
                <a:gd name="T50" fmla="*/ 36 w 86"/>
                <a:gd name="T51" fmla="*/ 0 h 88"/>
                <a:gd name="T52" fmla="*/ 24 w 86"/>
                <a:gd name="T53" fmla="*/ 62 h 88"/>
                <a:gd name="T54" fmla="*/ 24 w 86"/>
                <a:gd name="T55" fmla="*/ 62 h 88"/>
                <a:gd name="T56" fmla="*/ 24 w 86"/>
                <a:gd name="T57" fmla="*/ 68 h 88"/>
                <a:gd name="T58" fmla="*/ 24 w 86"/>
                <a:gd name="T59" fmla="*/ 68 h 88"/>
                <a:gd name="T60" fmla="*/ 24 w 86"/>
                <a:gd name="T61" fmla="*/ 70 h 88"/>
                <a:gd name="T62" fmla="*/ 26 w 86"/>
                <a:gd name="T63" fmla="*/ 72 h 88"/>
                <a:gd name="T64" fmla="*/ 26 w 86"/>
                <a:gd name="T65" fmla="*/ 72 h 88"/>
                <a:gd name="T66" fmla="*/ 32 w 86"/>
                <a:gd name="T67" fmla="*/ 70 h 88"/>
                <a:gd name="T68" fmla="*/ 38 w 86"/>
                <a:gd name="T69" fmla="*/ 62 h 88"/>
                <a:gd name="T70" fmla="*/ 56 w 86"/>
                <a:gd name="T71" fmla="*/ 34 h 88"/>
                <a:gd name="T72" fmla="*/ 64 w 86"/>
                <a:gd name="T73" fmla="*/ 0 h 88"/>
                <a:gd name="T74" fmla="*/ 86 w 86"/>
                <a:gd name="T75" fmla="*/ 0 h 88"/>
                <a:gd name="T76" fmla="*/ 74 w 86"/>
                <a:gd name="T77" fmla="*/ 62 h 88"/>
                <a:gd name="T78" fmla="*/ 74 w 86"/>
                <a:gd name="T79" fmla="*/ 62 h 88"/>
                <a:gd name="T80" fmla="*/ 72 w 86"/>
                <a:gd name="T81" fmla="*/ 74 h 88"/>
                <a:gd name="T82" fmla="*/ 72 w 86"/>
                <a:gd name="T83" fmla="*/ 74 h 88"/>
                <a:gd name="T84" fmla="*/ 74 w 86"/>
                <a:gd name="T85" fmla="*/ 76 h 88"/>
                <a:gd name="T86" fmla="*/ 74 w 86"/>
                <a:gd name="T87" fmla="*/ 78 h 88"/>
                <a:gd name="T88" fmla="*/ 82 w 86"/>
                <a:gd name="T89" fmla="*/ 80 h 88"/>
                <a:gd name="T90" fmla="*/ 84 w 86"/>
                <a:gd name="T91" fmla="*/ 80 h 88"/>
                <a:gd name="T92" fmla="*/ 82 w 86"/>
                <a:gd name="T93" fmla="*/ 86 h 88"/>
                <a:gd name="T94" fmla="*/ 46 w 86"/>
                <a:gd name="T95" fmla="*/ 8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6" h="88">
                  <a:moveTo>
                    <a:pt x="46" y="86"/>
                  </a:moveTo>
                  <a:lnTo>
                    <a:pt x="54" y="50"/>
                  </a:lnTo>
                  <a:lnTo>
                    <a:pt x="54" y="50"/>
                  </a:lnTo>
                  <a:lnTo>
                    <a:pt x="44" y="66"/>
                  </a:lnTo>
                  <a:lnTo>
                    <a:pt x="34" y="78"/>
                  </a:lnTo>
                  <a:lnTo>
                    <a:pt x="34" y="78"/>
                  </a:lnTo>
                  <a:lnTo>
                    <a:pt x="24" y="86"/>
                  </a:lnTo>
                  <a:lnTo>
                    <a:pt x="18" y="88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8" y="88"/>
                  </a:lnTo>
                  <a:lnTo>
                    <a:pt x="4" y="84"/>
                  </a:lnTo>
                  <a:lnTo>
                    <a:pt x="4" y="84"/>
                  </a:lnTo>
                  <a:lnTo>
                    <a:pt x="0" y="8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8" y="22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0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36" y="0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4" y="68"/>
                  </a:lnTo>
                  <a:lnTo>
                    <a:pt x="24" y="68"/>
                  </a:lnTo>
                  <a:lnTo>
                    <a:pt x="24" y="70"/>
                  </a:lnTo>
                  <a:lnTo>
                    <a:pt x="26" y="72"/>
                  </a:lnTo>
                  <a:lnTo>
                    <a:pt x="26" y="72"/>
                  </a:lnTo>
                  <a:lnTo>
                    <a:pt x="32" y="70"/>
                  </a:lnTo>
                  <a:lnTo>
                    <a:pt x="38" y="62"/>
                  </a:lnTo>
                  <a:lnTo>
                    <a:pt x="56" y="34"/>
                  </a:lnTo>
                  <a:lnTo>
                    <a:pt x="64" y="0"/>
                  </a:lnTo>
                  <a:lnTo>
                    <a:pt x="86" y="0"/>
                  </a:lnTo>
                  <a:lnTo>
                    <a:pt x="74" y="62"/>
                  </a:lnTo>
                  <a:lnTo>
                    <a:pt x="74" y="62"/>
                  </a:lnTo>
                  <a:lnTo>
                    <a:pt x="72" y="74"/>
                  </a:lnTo>
                  <a:lnTo>
                    <a:pt x="72" y="74"/>
                  </a:lnTo>
                  <a:lnTo>
                    <a:pt x="74" y="76"/>
                  </a:lnTo>
                  <a:lnTo>
                    <a:pt x="74" y="78"/>
                  </a:lnTo>
                  <a:lnTo>
                    <a:pt x="82" y="80"/>
                  </a:lnTo>
                  <a:lnTo>
                    <a:pt x="84" y="80"/>
                  </a:lnTo>
                  <a:lnTo>
                    <a:pt x="82" y="86"/>
                  </a:lnTo>
                  <a:lnTo>
                    <a:pt x="46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56"/>
            <p:cNvSpPr>
              <a:spLocks/>
            </p:cNvSpPr>
            <p:nvPr/>
          </p:nvSpPr>
          <p:spPr bwMode="auto">
            <a:xfrm>
              <a:off x="3601" y="2293"/>
              <a:ext cx="82" cy="88"/>
            </a:xfrm>
            <a:custGeom>
              <a:avLst/>
              <a:gdLst>
                <a:gd name="T0" fmla="*/ 0 w 82"/>
                <a:gd name="T1" fmla="*/ 88 h 88"/>
                <a:gd name="T2" fmla="*/ 12 w 82"/>
                <a:gd name="T3" fmla="*/ 24 h 88"/>
                <a:gd name="T4" fmla="*/ 12 w 82"/>
                <a:gd name="T5" fmla="*/ 24 h 88"/>
                <a:gd name="T6" fmla="*/ 14 w 82"/>
                <a:gd name="T7" fmla="*/ 14 h 88"/>
                <a:gd name="T8" fmla="*/ 14 w 82"/>
                <a:gd name="T9" fmla="*/ 14 h 88"/>
                <a:gd name="T10" fmla="*/ 14 w 82"/>
                <a:gd name="T11" fmla="*/ 12 h 88"/>
                <a:gd name="T12" fmla="*/ 12 w 82"/>
                <a:gd name="T13" fmla="*/ 10 h 88"/>
                <a:gd name="T14" fmla="*/ 4 w 82"/>
                <a:gd name="T15" fmla="*/ 10 h 88"/>
                <a:gd name="T16" fmla="*/ 2 w 82"/>
                <a:gd name="T17" fmla="*/ 10 h 88"/>
                <a:gd name="T18" fmla="*/ 4 w 82"/>
                <a:gd name="T19" fmla="*/ 2 h 88"/>
                <a:gd name="T20" fmla="*/ 40 w 82"/>
                <a:gd name="T21" fmla="*/ 2 h 88"/>
                <a:gd name="T22" fmla="*/ 34 w 82"/>
                <a:gd name="T23" fmla="*/ 38 h 88"/>
                <a:gd name="T24" fmla="*/ 34 w 82"/>
                <a:gd name="T25" fmla="*/ 38 h 88"/>
                <a:gd name="T26" fmla="*/ 42 w 82"/>
                <a:gd name="T27" fmla="*/ 22 h 88"/>
                <a:gd name="T28" fmla="*/ 54 w 82"/>
                <a:gd name="T29" fmla="*/ 10 h 88"/>
                <a:gd name="T30" fmla="*/ 54 w 82"/>
                <a:gd name="T31" fmla="*/ 10 h 88"/>
                <a:gd name="T32" fmla="*/ 64 w 82"/>
                <a:gd name="T33" fmla="*/ 2 h 88"/>
                <a:gd name="T34" fmla="*/ 70 w 82"/>
                <a:gd name="T35" fmla="*/ 0 h 88"/>
                <a:gd name="T36" fmla="*/ 76 w 82"/>
                <a:gd name="T37" fmla="*/ 0 h 88"/>
                <a:gd name="T38" fmla="*/ 76 w 82"/>
                <a:gd name="T39" fmla="*/ 0 h 88"/>
                <a:gd name="T40" fmla="*/ 82 w 82"/>
                <a:gd name="T41" fmla="*/ 2 h 88"/>
                <a:gd name="T42" fmla="*/ 74 w 82"/>
                <a:gd name="T43" fmla="*/ 24 h 88"/>
                <a:gd name="T44" fmla="*/ 74 w 82"/>
                <a:gd name="T45" fmla="*/ 24 h 88"/>
                <a:gd name="T46" fmla="*/ 66 w 82"/>
                <a:gd name="T47" fmla="*/ 20 h 88"/>
                <a:gd name="T48" fmla="*/ 66 w 82"/>
                <a:gd name="T49" fmla="*/ 20 h 88"/>
                <a:gd name="T50" fmla="*/ 58 w 82"/>
                <a:gd name="T51" fmla="*/ 24 h 88"/>
                <a:gd name="T52" fmla="*/ 50 w 82"/>
                <a:gd name="T53" fmla="*/ 30 h 88"/>
                <a:gd name="T54" fmla="*/ 40 w 82"/>
                <a:gd name="T55" fmla="*/ 40 h 88"/>
                <a:gd name="T56" fmla="*/ 30 w 82"/>
                <a:gd name="T57" fmla="*/ 54 h 88"/>
                <a:gd name="T58" fmla="*/ 24 w 82"/>
                <a:gd name="T59" fmla="*/ 88 h 88"/>
                <a:gd name="T60" fmla="*/ 0 w 82"/>
                <a:gd name="T6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2" h="88">
                  <a:moveTo>
                    <a:pt x="0" y="88"/>
                  </a:moveTo>
                  <a:lnTo>
                    <a:pt x="12" y="24"/>
                  </a:lnTo>
                  <a:lnTo>
                    <a:pt x="12" y="2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4" y="12"/>
                  </a:lnTo>
                  <a:lnTo>
                    <a:pt x="12" y="10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4" y="2"/>
                  </a:lnTo>
                  <a:lnTo>
                    <a:pt x="40" y="2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42" y="22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64" y="2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82" y="2"/>
                  </a:lnTo>
                  <a:lnTo>
                    <a:pt x="74" y="24"/>
                  </a:lnTo>
                  <a:lnTo>
                    <a:pt x="74" y="24"/>
                  </a:lnTo>
                  <a:lnTo>
                    <a:pt x="66" y="20"/>
                  </a:lnTo>
                  <a:lnTo>
                    <a:pt x="66" y="20"/>
                  </a:lnTo>
                  <a:lnTo>
                    <a:pt x="58" y="24"/>
                  </a:lnTo>
                  <a:lnTo>
                    <a:pt x="50" y="30"/>
                  </a:lnTo>
                  <a:lnTo>
                    <a:pt x="40" y="40"/>
                  </a:lnTo>
                  <a:lnTo>
                    <a:pt x="30" y="54"/>
                  </a:lnTo>
                  <a:lnTo>
                    <a:pt x="24" y="8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57"/>
            <p:cNvSpPr>
              <a:spLocks/>
            </p:cNvSpPr>
            <p:nvPr/>
          </p:nvSpPr>
          <p:spPr bwMode="auto">
            <a:xfrm>
              <a:off x="3715" y="2265"/>
              <a:ext cx="108" cy="116"/>
            </a:xfrm>
            <a:custGeom>
              <a:avLst/>
              <a:gdLst>
                <a:gd name="T0" fmla="*/ 48 w 108"/>
                <a:gd name="T1" fmla="*/ 62 h 116"/>
                <a:gd name="T2" fmla="*/ 42 w 108"/>
                <a:gd name="T3" fmla="*/ 94 h 116"/>
                <a:gd name="T4" fmla="*/ 42 w 108"/>
                <a:gd name="T5" fmla="*/ 94 h 116"/>
                <a:gd name="T6" fmla="*/ 40 w 108"/>
                <a:gd name="T7" fmla="*/ 106 h 116"/>
                <a:gd name="T8" fmla="*/ 40 w 108"/>
                <a:gd name="T9" fmla="*/ 106 h 116"/>
                <a:gd name="T10" fmla="*/ 42 w 108"/>
                <a:gd name="T11" fmla="*/ 108 h 116"/>
                <a:gd name="T12" fmla="*/ 42 w 108"/>
                <a:gd name="T13" fmla="*/ 108 h 116"/>
                <a:gd name="T14" fmla="*/ 52 w 108"/>
                <a:gd name="T15" fmla="*/ 110 h 116"/>
                <a:gd name="T16" fmla="*/ 52 w 108"/>
                <a:gd name="T17" fmla="*/ 110 h 116"/>
                <a:gd name="T18" fmla="*/ 52 w 108"/>
                <a:gd name="T19" fmla="*/ 116 h 116"/>
                <a:gd name="T20" fmla="*/ 0 w 108"/>
                <a:gd name="T21" fmla="*/ 116 h 116"/>
                <a:gd name="T22" fmla="*/ 0 w 108"/>
                <a:gd name="T23" fmla="*/ 110 h 116"/>
                <a:gd name="T24" fmla="*/ 2 w 108"/>
                <a:gd name="T25" fmla="*/ 110 h 116"/>
                <a:gd name="T26" fmla="*/ 2 w 108"/>
                <a:gd name="T27" fmla="*/ 110 h 116"/>
                <a:gd name="T28" fmla="*/ 10 w 108"/>
                <a:gd name="T29" fmla="*/ 108 h 116"/>
                <a:gd name="T30" fmla="*/ 12 w 108"/>
                <a:gd name="T31" fmla="*/ 108 h 116"/>
                <a:gd name="T32" fmla="*/ 12 w 108"/>
                <a:gd name="T33" fmla="*/ 108 h 116"/>
                <a:gd name="T34" fmla="*/ 16 w 108"/>
                <a:gd name="T35" fmla="*/ 94 h 116"/>
                <a:gd name="T36" fmla="*/ 32 w 108"/>
                <a:gd name="T37" fmla="*/ 22 h 116"/>
                <a:gd name="T38" fmla="*/ 32 w 108"/>
                <a:gd name="T39" fmla="*/ 12 h 116"/>
                <a:gd name="T40" fmla="*/ 32 w 108"/>
                <a:gd name="T41" fmla="*/ 12 h 116"/>
                <a:gd name="T42" fmla="*/ 32 w 108"/>
                <a:gd name="T43" fmla="*/ 10 h 116"/>
                <a:gd name="T44" fmla="*/ 30 w 108"/>
                <a:gd name="T45" fmla="*/ 8 h 116"/>
                <a:gd name="T46" fmla="*/ 22 w 108"/>
                <a:gd name="T47" fmla="*/ 6 h 116"/>
                <a:gd name="T48" fmla="*/ 22 w 108"/>
                <a:gd name="T49" fmla="*/ 6 h 116"/>
                <a:gd name="T50" fmla="*/ 24 w 108"/>
                <a:gd name="T51" fmla="*/ 0 h 116"/>
                <a:gd name="T52" fmla="*/ 108 w 108"/>
                <a:gd name="T53" fmla="*/ 0 h 116"/>
                <a:gd name="T54" fmla="*/ 104 w 108"/>
                <a:gd name="T55" fmla="*/ 22 h 116"/>
                <a:gd name="T56" fmla="*/ 92 w 108"/>
                <a:gd name="T57" fmla="*/ 22 h 116"/>
                <a:gd name="T58" fmla="*/ 92 w 108"/>
                <a:gd name="T59" fmla="*/ 20 h 116"/>
                <a:gd name="T60" fmla="*/ 92 w 108"/>
                <a:gd name="T61" fmla="*/ 20 h 116"/>
                <a:gd name="T62" fmla="*/ 94 w 108"/>
                <a:gd name="T63" fmla="*/ 12 h 116"/>
                <a:gd name="T64" fmla="*/ 94 w 108"/>
                <a:gd name="T65" fmla="*/ 12 h 116"/>
                <a:gd name="T66" fmla="*/ 94 w 108"/>
                <a:gd name="T67" fmla="*/ 10 h 116"/>
                <a:gd name="T68" fmla="*/ 92 w 108"/>
                <a:gd name="T69" fmla="*/ 8 h 116"/>
                <a:gd name="T70" fmla="*/ 84 w 108"/>
                <a:gd name="T71" fmla="*/ 8 h 116"/>
                <a:gd name="T72" fmla="*/ 58 w 108"/>
                <a:gd name="T73" fmla="*/ 8 h 116"/>
                <a:gd name="T74" fmla="*/ 50 w 108"/>
                <a:gd name="T75" fmla="*/ 54 h 116"/>
                <a:gd name="T76" fmla="*/ 66 w 108"/>
                <a:gd name="T77" fmla="*/ 54 h 116"/>
                <a:gd name="T78" fmla="*/ 66 w 108"/>
                <a:gd name="T79" fmla="*/ 54 h 116"/>
                <a:gd name="T80" fmla="*/ 76 w 108"/>
                <a:gd name="T81" fmla="*/ 54 h 116"/>
                <a:gd name="T82" fmla="*/ 76 w 108"/>
                <a:gd name="T83" fmla="*/ 54 h 116"/>
                <a:gd name="T84" fmla="*/ 78 w 108"/>
                <a:gd name="T85" fmla="*/ 50 h 116"/>
                <a:gd name="T86" fmla="*/ 78 w 108"/>
                <a:gd name="T87" fmla="*/ 50 h 116"/>
                <a:gd name="T88" fmla="*/ 80 w 108"/>
                <a:gd name="T89" fmla="*/ 46 h 116"/>
                <a:gd name="T90" fmla="*/ 80 w 108"/>
                <a:gd name="T91" fmla="*/ 46 h 116"/>
                <a:gd name="T92" fmla="*/ 88 w 108"/>
                <a:gd name="T93" fmla="*/ 46 h 116"/>
                <a:gd name="T94" fmla="*/ 84 w 108"/>
                <a:gd name="T95" fmla="*/ 70 h 116"/>
                <a:gd name="T96" fmla="*/ 74 w 108"/>
                <a:gd name="T97" fmla="*/ 70 h 116"/>
                <a:gd name="T98" fmla="*/ 76 w 108"/>
                <a:gd name="T99" fmla="*/ 70 h 116"/>
                <a:gd name="T100" fmla="*/ 76 w 108"/>
                <a:gd name="T101" fmla="*/ 70 h 116"/>
                <a:gd name="T102" fmla="*/ 76 w 108"/>
                <a:gd name="T103" fmla="*/ 66 h 116"/>
                <a:gd name="T104" fmla="*/ 76 w 108"/>
                <a:gd name="T105" fmla="*/ 66 h 116"/>
                <a:gd name="T106" fmla="*/ 76 w 108"/>
                <a:gd name="T107" fmla="*/ 64 h 116"/>
                <a:gd name="T108" fmla="*/ 76 w 108"/>
                <a:gd name="T109" fmla="*/ 64 h 116"/>
                <a:gd name="T110" fmla="*/ 72 w 108"/>
                <a:gd name="T111" fmla="*/ 62 h 116"/>
                <a:gd name="T112" fmla="*/ 64 w 108"/>
                <a:gd name="T113" fmla="*/ 62 h 116"/>
                <a:gd name="T114" fmla="*/ 48 w 108"/>
                <a:gd name="T115" fmla="*/ 6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8" h="116">
                  <a:moveTo>
                    <a:pt x="48" y="62"/>
                  </a:moveTo>
                  <a:lnTo>
                    <a:pt x="42" y="94"/>
                  </a:lnTo>
                  <a:lnTo>
                    <a:pt x="42" y="94"/>
                  </a:lnTo>
                  <a:lnTo>
                    <a:pt x="40" y="106"/>
                  </a:lnTo>
                  <a:lnTo>
                    <a:pt x="40" y="106"/>
                  </a:lnTo>
                  <a:lnTo>
                    <a:pt x="42" y="108"/>
                  </a:lnTo>
                  <a:lnTo>
                    <a:pt x="42" y="108"/>
                  </a:lnTo>
                  <a:lnTo>
                    <a:pt x="52" y="110"/>
                  </a:lnTo>
                  <a:lnTo>
                    <a:pt x="52" y="110"/>
                  </a:lnTo>
                  <a:lnTo>
                    <a:pt x="52" y="116"/>
                  </a:lnTo>
                  <a:lnTo>
                    <a:pt x="0" y="116"/>
                  </a:lnTo>
                  <a:lnTo>
                    <a:pt x="0" y="110"/>
                  </a:lnTo>
                  <a:lnTo>
                    <a:pt x="2" y="110"/>
                  </a:lnTo>
                  <a:lnTo>
                    <a:pt x="2" y="110"/>
                  </a:lnTo>
                  <a:lnTo>
                    <a:pt x="10" y="108"/>
                  </a:lnTo>
                  <a:lnTo>
                    <a:pt x="12" y="108"/>
                  </a:lnTo>
                  <a:lnTo>
                    <a:pt x="12" y="108"/>
                  </a:lnTo>
                  <a:lnTo>
                    <a:pt x="16" y="94"/>
                  </a:lnTo>
                  <a:lnTo>
                    <a:pt x="32" y="22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2" y="10"/>
                  </a:lnTo>
                  <a:lnTo>
                    <a:pt x="30" y="8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4" y="0"/>
                  </a:lnTo>
                  <a:lnTo>
                    <a:pt x="108" y="0"/>
                  </a:lnTo>
                  <a:lnTo>
                    <a:pt x="104" y="22"/>
                  </a:lnTo>
                  <a:lnTo>
                    <a:pt x="92" y="22"/>
                  </a:lnTo>
                  <a:lnTo>
                    <a:pt x="92" y="20"/>
                  </a:lnTo>
                  <a:lnTo>
                    <a:pt x="92" y="20"/>
                  </a:lnTo>
                  <a:lnTo>
                    <a:pt x="94" y="12"/>
                  </a:lnTo>
                  <a:lnTo>
                    <a:pt x="94" y="12"/>
                  </a:lnTo>
                  <a:lnTo>
                    <a:pt x="94" y="10"/>
                  </a:lnTo>
                  <a:lnTo>
                    <a:pt x="92" y="8"/>
                  </a:lnTo>
                  <a:lnTo>
                    <a:pt x="84" y="8"/>
                  </a:lnTo>
                  <a:lnTo>
                    <a:pt x="58" y="8"/>
                  </a:lnTo>
                  <a:lnTo>
                    <a:pt x="50" y="54"/>
                  </a:lnTo>
                  <a:lnTo>
                    <a:pt x="66" y="54"/>
                  </a:lnTo>
                  <a:lnTo>
                    <a:pt x="66" y="54"/>
                  </a:lnTo>
                  <a:lnTo>
                    <a:pt x="76" y="54"/>
                  </a:lnTo>
                  <a:lnTo>
                    <a:pt x="76" y="54"/>
                  </a:lnTo>
                  <a:lnTo>
                    <a:pt x="78" y="50"/>
                  </a:lnTo>
                  <a:lnTo>
                    <a:pt x="78" y="50"/>
                  </a:lnTo>
                  <a:lnTo>
                    <a:pt x="80" y="46"/>
                  </a:lnTo>
                  <a:lnTo>
                    <a:pt x="80" y="46"/>
                  </a:lnTo>
                  <a:lnTo>
                    <a:pt x="88" y="46"/>
                  </a:lnTo>
                  <a:lnTo>
                    <a:pt x="84" y="70"/>
                  </a:lnTo>
                  <a:lnTo>
                    <a:pt x="74" y="70"/>
                  </a:lnTo>
                  <a:lnTo>
                    <a:pt x="76" y="70"/>
                  </a:lnTo>
                  <a:lnTo>
                    <a:pt x="76" y="70"/>
                  </a:lnTo>
                  <a:lnTo>
                    <a:pt x="76" y="66"/>
                  </a:lnTo>
                  <a:lnTo>
                    <a:pt x="76" y="66"/>
                  </a:lnTo>
                  <a:lnTo>
                    <a:pt x="76" y="64"/>
                  </a:lnTo>
                  <a:lnTo>
                    <a:pt x="76" y="64"/>
                  </a:lnTo>
                  <a:lnTo>
                    <a:pt x="72" y="62"/>
                  </a:lnTo>
                  <a:lnTo>
                    <a:pt x="64" y="62"/>
                  </a:lnTo>
                  <a:lnTo>
                    <a:pt x="48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58"/>
            <p:cNvSpPr>
              <a:spLocks noEditPoints="1"/>
            </p:cNvSpPr>
            <p:nvPr/>
          </p:nvSpPr>
          <p:spPr bwMode="auto">
            <a:xfrm>
              <a:off x="3815" y="2293"/>
              <a:ext cx="90" cy="90"/>
            </a:xfrm>
            <a:custGeom>
              <a:avLst/>
              <a:gdLst>
                <a:gd name="T0" fmla="*/ 0 w 90"/>
                <a:gd name="T1" fmla="*/ 62 h 90"/>
                <a:gd name="T2" fmla="*/ 4 w 90"/>
                <a:gd name="T3" fmla="*/ 40 h 90"/>
                <a:gd name="T4" fmla="*/ 16 w 90"/>
                <a:gd name="T5" fmla="*/ 18 h 90"/>
                <a:gd name="T6" fmla="*/ 26 w 90"/>
                <a:gd name="T7" fmla="*/ 10 h 90"/>
                <a:gd name="T8" fmla="*/ 46 w 90"/>
                <a:gd name="T9" fmla="*/ 0 h 90"/>
                <a:gd name="T10" fmla="*/ 58 w 90"/>
                <a:gd name="T11" fmla="*/ 0 h 90"/>
                <a:gd name="T12" fmla="*/ 76 w 90"/>
                <a:gd name="T13" fmla="*/ 4 h 90"/>
                <a:gd name="T14" fmla="*/ 82 w 90"/>
                <a:gd name="T15" fmla="*/ 8 h 90"/>
                <a:gd name="T16" fmla="*/ 88 w 90"/>
                <a:gd name="T17" fmla="*/ 18 h 90"/>
                <a:gd name="T18" fmla="*/ 90 w 90"/>
                <a:gd name="T19" fmla="*/ 30 h 90"/>
                <a:gd name="T20" fmla="*/ 86 w 90"/>
                <a:gd name="T21" fmla="*/ 50 h 90"/>
                <a:gd name="T22" fmla="*/ 74 w 90"/>
                <a:gd name="T23" fmla="*/ 70 h 90"/>
                <a:gd name="T24" fmla="*/ 66 w 90"/>
                <a:gd name="T25" fmla="*/ 78 h 90"/>
                <a:gd name="T26" fmla="*/ 44 w 90"/>
                <a:gd name="T27" fmla="*/ 90 h 90"/>
                <a:gd name="T28" fmla="*/ 30 w 90"/>
                <a:gd name="T29" fmla="*/ 90 h 90"/>
                <a:gd name="T30" fmla="*/ 8 w 90"/>
                <a:gd name="T31" fmla="*/ 84 h 90"/>
                <a:gd name="T32" fmla="*/ 4 w 90"/>
                <a:gd name="T33" fmla="*/ 78 h 90"/>
                <a:gd name="T34" fmla="*/ 0 w 90"/>
                <a:gd name="T35" fmla="*/ 62 h 90"/>
                <a:gd name="T36" fmla="*/ 24 w 90"/>
                <a:gd name="T37" fmla="*/ 58 h 90"/>
                <a:gd name="T38" fmla="*/ 26 w 90"/>
                <a:gd name="T39" fmla="*/ 68 h 90"/>
                <a:gd name="T40" fmla="*/ 28 w 90"/>
                <a:gd name="T41" fmla="*/ 76 h 90"/>
                <a:gd name="T42" fmla="*/ 38 w 90"/>
                <a:gd name="T43" fmla="*/ 82 h 90"/>
                <a:gd name="T44" fmla="*/ 44 w 90"/>
                <a:gd name="T45" fmla="*/ 80 h 90"/>
                <a:gd name="T46" fmla="*/ 52 w 90"/>
                <a:gd name="T47" fmla="*/ 72 h 90"/>
                <a:gd name="T48" fmla="*/ 58 w 90"/>
                <a:gd name="T49" fmla="*/ 66 h 90"/>
                <a:gd name="T50" fmla="*/ 66 w 90"/>
                <a:gd name="T51" fmla="*/ 32 h 90"/>
                <a:gd name="T52" fmla="*/ 64 w 90"/>
                <a:gd name="T53" fmla="*/ 22 h 90"/>
                <a:gd name="T54" fmla="*/ 62 w 90"/>
                <a:gd name="T55" fmla="*/ 14 h 90"/>
                <a:gd name="T56" fmla="*/ 52 w 90"/>
                <a:gd name="T57" fmla="*/ 8 h 90"/>
                <a:gd name="T58" fmla="*/ 48 w 90"/>
                <a:gd name="T59" fmla="*/ 10 h 90"/>
                <a:gd name="T60" fmla="*/ 38 w 90"/>
                <a:gd name="T61" fmla="*/ 18 h 90"/>
                <a:gd name="T62" fmla="*/ 34 w 90"/>
                <a:gd name="T63" fmla="*/ 24 h 90"/>
                <a:gd name="T64" fmla="*/ 24 w 90"/>
                <a:gd name="T65" fmla="*/ 5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90">
                  <a:moveTo>
                    <a:pt x="0" y="62"/>
                  </a:moveTo>
                  <a:lnTo>
                    <a:pt x="0" y="62"/>
                  </a:lnTo>
                  <a:lnTo>
                    <a:pt x="0" y="50"/>
                  </a:lnTo>
                  <a:lnTo>
                    <a:pt x="4" y="40"/>
                  </a:lnTo>
                  <a:lnTo>
                    <a:pt x="10" y="2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72" y="2"/>
                  </a:lnTo>
                  <a:lnTo>
                    <a:pt x="76" y="4"/>
                  </a:lnTo>
                  <a:lnTo>
                    <a:pt x="82" y="8"/>
                  </a:lnTo>
                  <a:lnTo>
                    <a:pt x="82" y="8"/>
                  </a:lnTo>
                  <a:lnTo>
                    <a:pt x="86" y="12"/>
                  </a:lnTo>
                  <a:lnTo>
                    <a:pt x="88" y="18"/>
                  </a:lnTo>
                  <a:lnTo>
                    <a:pt x="90" y="30"/>
                  </a:lnTo>
                  <a:lnTo>
                    <a:pt x="90" y="30"/>
                  </a:lnTo>
                  <a:lnTo>
                    <a:pt x="90" y="40"/>
                  </a:lnTo>
                  <a:lnTo>
                    <a:pt x="86" y="50"/>
                  </a:lnTo>
                  <a:lnTo>
                    <a:pt x="82" y="60"/>
                  </a:lnTo>
                  <a:lnTo>
                    <a:pt x="74" y="70"/>
                  </a:lnTo>
                  <a:lnTo>
                    <a:pt x="74" y="70"/>
                  </a:lnTo>
                  <a:lnTo>
                    <a:pt x="66" y="78"/>
                  </a:lnTo>
                  <a:lnTo>
                    <a:pt x="54" y="86"/>
                  </a:lnTo>
                  <a:lnTo>
                    <a:pt x="44" y="90"/>
                  </a:lnTo>
                  <a:lnTo>
                    <a:pt x="30" y="90"/>
                  </a:lnTo>
                  <a:lnTo>
                    <a:pt x="30" y="90"/>
                  </a:lnTo>
                  <a:lnTo>
                    <a:pt x="18" y="88"/>
                  </a:lnTo>
                  <a:lnTo>
                    <a:pt x="8" y="84"/>
                  </a:lnTo>
                  <a:lnTo>
                    <a:pt x="8" y="84"/>
                  </a:lnTo>
                  <a:lnTo>
                    <a:pt x="4" y="78"/>
                  </a:lnTo>
                  <a:lnTo>
                    <a:pt x="2" y="74"/>
                  </a:lnTo>
                  <a:lnTo>
                    <a:pt x="0" y="62"/>
                  </a:lnTo>
                  <a:lnTo>
                    <a:pt x="0" y="62"/>
                  </a:lnTo>
                  <a:close/>
                  <a:moveTo>
                    <a:pt x="24" y="58"/>
                  </a:moveTo>
                  <a:lnTo>
                    <a:pt x="24" y="58"/>
                  </a:lnTo>
                  <a:lnTo>
                    <a:pt x="26" y="68"/>
                  </a:lnTo>
                  <a:lnTo>
                    <a:pt x="28" y="76"/>
                  </a:lnTo>
                  <a:lnTo>
                    <a:pt x="28" y="76"/>
                  </a:lnTo>
                  <a:lnTo>
                    <a:pt x="32" y="80"/>
                  </a:lnTo>
                  <a:lnTo>
                    <a:pt x="38" y="82"/>
                  </a:lnTo>
                  <a:lnTo>
                    <a:pt x="38" y="82"/>
                  </a:lnTo>
                  <a:lnTo>
                    <a:pt x="44" y="80"/>
                  </a:lnTo>
                  <a:lnTo>
                    <a:pt x="48" y="78"/>
                  </a:lnTo>
                  <a:lnTo>
                    <a:pt x="52" y="72"/>
                  </a:lnTo>
                  <a:lnTo>
                    <a:pt x="58" y="66"/>
                  </a:lnTo>
                  <a:lnTo>
                    <a:pt x="58" y="66"/>
                  </a:lnTo>
                  <a:lnTo>
                    <a:pt x="64" y="50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64" y="22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58" y="10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8" y="10"/>
                  </a:lnTo>
                  <a:lnTo>
                    <a:pt x="42" y="12"/>
                  </a:lnTo>
                  <a:lnTo>
                    <a:pt x="38" y="18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26" y="40"/>
                  </a:lnTo>
                  <a:lnTo>
                    <a:pt x="24" y="58"/>
                  </a:lnTo>
                  <a:lnTo>
                    <a:pt x="24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59"/>
            <p:cNvSpPr>
              <a:spLocks/>
            </p:cNvSpPr>
            <p:nvPr/>
          </p:nvSpPr>
          <p:spPr bwMode="auto">
            <a:xfrm>
              <a:off x="3911" y="2293"/>
              <a:ext cx="82" cy="90"/>
            </a:xfrm>
            <a:custGeom>
              <a:avLst/>
              <a:gdLst>
                <a:gd name="T0" fmla="*/ 70 w 82"/>
                <a:gd name="T1" fmla="*/ 82 h 90"/>
                <a:gd name="T2" fmla="*/ 70 w 82"/>
                <a:gd name="T3" fmla="*/ 82 h 90"/>
                <a:gd name="T4" fmla="*/ 50 w 82"/>
                <a:gd name="T5" fmla="*/ 88 h 90"/>
                <a:gd name="T6" fmla="*/ 32 w 82"/>
                <a:gd name="T7" fmla="*/ 90 h 90"/>
                <a:gd name="T8" fmla="*/ 32 w 82"/>
                <a:gd name="T9" fmla="*/ 90 h 90"/>
                <a:gd name="T10" fmla="*/ 20 w 82"/>
                <a:gd name="T11" fmla="*/ 88 h 90"/>
                <a:gd name="T12" fmla="*/ 14 w 82"/>
                <a:gd name="T13" fmla="*/ 86 h 90"/>
                <a:gd name="T14" fmla="*/ 10 w 82"/>
                <a:gd name="T15" fmla="*/ 82 h 90"/>
                <a:gd name="T16" fmla="*/ 10 w 82"/>
                <a:gd name="T17" fmla="*/ 82 h 90"/>
                <a:gd name="T18" fmla="*/ 6 w 82"/>
                <a:gd name="T19" fmla="*/ 78 h 90"/>
                <a:gd name="T20" fmla="*/ 2 w 82"/>
                <a:gd name="T21" fmla="*/ 74 h 90"/>
                <a:gd name="T22" fmla="*/ 2 w 82"/>
                <a:gd name="T23" fmla="*/ 68 h 90"/>
                <a:gd name="T24" fmla="*/ 0 w 82"/>
                <a:gd name="T25" fmla="*/ 62 h 90"/>
                <a:gd name="T26" fmla="*/ 0 w 82"/>
                <a:gd name="T27" fmla="*/ 62 h 90"/>
                <a:gd name="T28" fmla="*/ 2 w 82"/>
                <a:gd name="T29" fmla="*/ 50 h 90"/>
                <a:gd name="T30" fmla="*/ 4 w 82"/>
                <a:gd name="T31" fmla="*/ 38 h 90"/>
                <a:gd name="T32" fmla="*/ 10 w 82"/>
                <a:gd name="T33" fmla="*/ 28 h 90"/>
                <a:gd name="T34" fmla="*/ 18 w 82"/>
                <a:gd name="T35" fmla="*/ 18 h 90"/>
                <a:gd name="T36" fmla="*/ 18 w 82"/>
                <a:gd name="T37" fmla="*/ 18 h 90"/>
                <a:gd name="T38" fmla="*/ 28 w 82"/>
                <a:gd name="T39" fmla="*/ 10 h 90"/>
                <a:gd name="T40" fmla="*/ 38 w 82"/>
                <a:gd name="T41" fmla="*/ 4 h 90"/>
                <a:gd name="T42" fmla="*/ 48 w 82"/>
                <a:gd name="T43" fmla="*/ 0 h 90"/>
                <a:gd name="T44" fmla="*/ 60 w 82"/>
                <a:gd name="T45" fmla="*/ 0 h 90"/>
                <a:gd name="T46" fmla="*/ 60 w 82"/>
                <a:gd name="T47" fmla="*/ 0 h 90"/>
                <a:gd name="T48" fmla="*/ 72 w 82"/>
                <a:gd name="T49" fmla="*/ 0 h 90"/>
                <a:gd name="T50" fmla="*/ 72 w 82"/>
                <a:gd name="T51" fmla="*/ 0 h 90"/>
                <a:gd name="T52" fmla="*/ 82 w 82"/>
                <a:gd name="T53" fmla="*/ 4 h 90"/>
                <a:gd name="T54" fmla="*/ 78 w 82"/>
                <a:gd name="T55" fmla="*/ 28 h 90"/>
                <a:gd name="T56" fmla="*/ 68 w 82"/>
                <a:gd name="T57" fmla="*/ 28 h 90"/>
                <a:gd name="T58" fmla="*/ 68 w 82"/>
                <a:gd name="T59" fmla="*/ 26 h 90"/>
                <a:gd name="T60" fmla="*/ 68 w 82"/>
                <a:gd name="T61" fmla="*/ 26 h 90"/>
                <a:gd name="T62" fmla="*/ 68 w 82"/>
                <a:gd name="T63" fmla="*/ 16 h 90"/>
                <a:gd name="T64" fmla="*/ 68 w 82"/>
                <a:gd name="T65" fmla="*/ 16 h 90"/>
                <a:gd name="T66" fmla="*/ 68 w 82"/>
                <a:gd name="T67" fmla="*/ 12 h 90"/>
                <a:gd name="T68" fmla="*/ 64 w 82"/>
                <a:gd name="T69" fmla="*/ 10 h 90"/>
                <a:gd name="T70" fmla="*/ 64 w 82"/>
                <a:gd name="T71" fmla="*/ 10 h 90"/>
                <a:gd name="T72" fmla="*/ 60 w 82"/>
                <a:gd name="T73" fmla="*/ 8 h 90"/>
                <a:gd name="T74" fmla="*/ 56 w 82"/>
                <a:gd name="T75" fmla="*/ 8 h 90"/>
                <a:gd name="T76" fmla="*/ 56 w 82"/>
                <a:gd name="T77" fmla="*/ 8 h 90"/>
                <a:gd name="T78" fmla="*/ 50 w 82"/>
                <a:gd name="T79" fmla="*/ 8 h 90"/>
                <a:gd name="T80" fmla="*/ 44 w 82"/>
                <a:gd name="T81" fmla="*/ 10 h 90"/>
                <a:gd name="T82" fmla="*/ 40 w 82"/>
                <a:gd name="T83" fmla="*/ 16 h 90"/>
                <a:gd name="T84" fmla="*/ 34 w 82"/>
                <a:gd name="T85" fmla="*/ 22 h 90"/>
                <a:gd name="T86" fmla="*/ 34 w 82"/>
                <a:gd name="T87" fmla="*/ 22 h 90"/>
                <a:gd name="T88" fmla="*/ 30 w 82"/>
                <a:gd name="T89" fmla="*/ 30 h 90"/>
                <a:gd name="T90" fmla="*/ 28 w 82"/>
                <a:gd name="T91" fmla="*/ 40 h 90"/>
                <a:gd name="T92" fmla="*/ 26 w 82"/>
                <a:gd name="T93" fmla="*/ 48 h 90"/>
                <a:gd name="T94" fmla="*/ 26 w 82"/>
                <a:gd name="T95" fmla="*/ 58 h 90"/>
                <a:gd name="T96" fmla="*/ 26 w 82"/>
                <a:gd name="T97" fmla="*/ 58 h 90"/>
                <a:gd name="T98" fmla="*/ 26 w 82"/>
                <a:gd name="T99" fmla="*/ 68 h 90"/>
                <a:gd name="T100" fmla="*/ 30 w 82"/>
                <a:gd name="T101" fmla="*/ 74 h 90"/>
                <a:gd name="T102" fmla="*/ 30 w 82"/>
                <a:gd name="T103" fmla="*/ 74 h 90"/>
                <a:gd name="T104" fmla="*/ 36 w 82"/>
                <a:gd name="T105" fmla="*/ 78 h 90"/>
                <a:gd name="T106" fmla="*/ 46 w 82"/>
                <a:gd name="T107" fmla="*/ 80 h 90"/>
                <a:gd name="T108" fmla="*/ 46 w 82"/>
                <a:gd name="T109" fmla="*/ 80 h 90"/>
                <a:gd name="T110" fmla="*/ 58 w 82"/>
                <a:gd name="T111" fmla="*/ 78 h 90"/>
                <a:gd name="T112" fmla="*/ 72 w 82"/>
                <a:gd name="T113" fmla="*/ 74 h 90"/>
                <a:gd name="T114" fmla="*/ 70 w 82"/>
                <a:gd name="T115" fmla="*/ 8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2" h="90">
                  <a:moveTo>
                    <a:pt x="70" y="82"/>
                  </a:moveTo>
                  <a:lnTo>
                    <a:pt x="70" y="82"/>
                  </a:lnTo>
                  <a:lnTo>
                    <a:pt x="50" y="88"/>
                  </a:lnTo>
                  <a:lnTo>
                    <a:pt x="32" y="90"/>
                  </a:lnTo>
                  <a:lnTo>
                    <a:pt x="32" y="90"/>
                  </a:lnTo>
                  <a:lnTo>
                    <a:pt x="20" y="88"/>
                  </a:lnTo>
                  <a:lnTo>
                    <a:pt x="14" y="86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6" y="78"/>
                  </a:lnTo>
                  <a:lnTo>
                    <a:pt x="2" y="74"/>
                  </a:lnTo>
                  <a:lnTo>
                    <a:pt x="2" y="68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50"/>
                  </a:lnTo>
                  <a:lnTo>
                    <a:pt x="4" y="38"/>
                  </a:lnTo>
                  <a:lnTo>
                    <a:pt x="10" y="28"/>
                  </a:lnTo>
                  <a:lnTo>
                    <a:pt x="18" y="18"/>
                  </a:lnTo>
                  <a:lnTo>
                    <a:pt x="18" y="18"/>
                  </a:lnTo>
                  <a:lnTo>
                    <a:pt x="28" y="10"/>
                  </a:lnTo>
                  <a:lnTo>
                    <a:pt x="38" y="4"/>
                  </a:lnTo>
                  <a:lnTo>
                    <a:pt x="48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82" y="4"/>
                  </a:lnTo>
                  <a:lnTo>
                    <a:pt x="78" y="28"/>
                  </a:lnTo>
                  <a:lnTo>
                    <a:pt x="68" y="28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68" y="16"/>
                  </a:lnTo>
                  <a:lnTo>
                    <a:pt x="68" y="16"/>
                  </a:lnTo>
                  <a:lnTo>
                    <a:pt x="68" y="12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60" y="8"/>
                  </a:lnTo>
                  <a:lnTo>
                    <a:pt x="56" y="8"/>
                  </a:lnTo>
                  <a:lnTo>
                    <a:pt x="56" y="8"/>
                  </a:lnTo>
                  <a:lnTo>
                    <a:pt x="50" y="8"/>
                  </a:lnTo>
                  <a:lnTo>
                    <a:pt x="44" y="10"/>
                  </a:lnTo>
                  <a:lnTo>
                    <a:pt x="40" y="16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0" y="30"/>
                  </a:lnTo>
                  <a:lnTo>
                    <a:pt x="28" y="40"/>
                  </a:lnTo>
                  <a:lnTo>
                    <a:pt x="26" y="48"/>
                  </a:lnTo>
                  <a:lnTo>
                    <a:pt x="26" y="58"/>
                  </a:lnTo>
                  <a:lnTo>
                    <a:pt x="26" y="58"/>
                  </a:lnTo>
                  <a:lnTo>
                    <a:pt x="26" y="68"/>
                  </a:lnTo>
                  <a:lnTo>
                    <a:pt x="30" y="74"/>
                  </a:lnTo>
                  <a:lnTo>
                    <a:pt x="30" y="74"/>
                  </a:lnTo>
                  <a:lnTo>
                    <a:pt x="36" y="78"/>
                  </a:lnTo>
                  <a:lnTo>
                    <a:pt x="46" y="80"/>
                  </a:lnTo>
                  <a:lnTo>
                    <a:pt x="46" y="80"/>
                  </a:lnTo>
                  <a:lnTo>
                    <a:pt x="58" y="78"/>
                  </a:lnTo>
                  <a:lnTo>
                    <a:pt x="72" y="74"/>
                  </a:lnTo>
                  <a:lnTo>
                    <a:pt x="70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60"/>
            <p:cNvSpPr>
              <a:spLocks/>
            </p:cNvSpPr>
            <p:nvPr/>
          </p:nvSpPr>
          <p:spPr bwMode="auto">
            <a:xfrm>
              <a:off x="3999" y="2295"/>
              <a:ext cx="88" cy="88"/>
            </a:xfrm>
            <a:custGeom>
              <a:avLst/>
              <a:gdLst>
                <a:gd name="T0" fmla="*/ 48 w 88"/>
                <a:gd name="T1" fmla="*/ 86 h 88"/>
                <a:gd name="T2" fmla="*/ 56 w 88"/>
                <a:gd name="T3" fmla="*/ 50 h 88"/>
                <a:gd name="T4" fmla="*/ 56 w 88"/>
                <a:gd name="T5" fmla="*/ 50 h 88"/>
                <a:gd name="T6" fmla="*/ 46 w 88"/>
                <a:gd name="T7" fmla="*/ 66 h 88"/>
                <a:gd name="T8" fmla="*/ 36 w 88"/>
                <a:gd name="T9" fmla="*/ 78 h 88"/>
                <a:gd name="T10" fmla="*/ 36 w 88"/>
                <a:gd name="T11" fmla="*/ 78 h 88"/>
                <a:gd name="T12" fmla="*/ 26 w 88"/>
                <a:gd name="T13" fmla="*/ 86 h 88"/>
                <a:gd name="T14" fmla="*/ 20 w 88"/>
                <a:gd name="T15" fmla="*/ 88 h 88"/>
                <a:gd name="T16" fmla="*/ 14 w 88"/>
                <a:gd name="T17" fmla="*/ 88 h 88"/>
                <a:gd name="T18" fmla="*/ 14 w 88"/>
                <a:gd name="T19" fmla="*/ 88 h 88"/>
                <a:gd name="T20" fmla="*/ 10 w 88"/>
                <a:gd name="T21" fmla="*/ 88 h 88"/>
                <a:gd name="T22" fmla="*/ 6 w 88"/>
                <a:gd name="T23" fmla="*/ 84 h 88"/>
                <a:gd name="T24" fmla="*/ 6 w 88"/>
                <a:gd name="T25" fmla="*/ 84 h 88"/>
                <a:gd name="T26" fmla="*/ 2 w 88"/>
                <a:gd name="T27" fmla="*/ 80 h 88"/>
                <a:gd name="T28" fmla="*/ 2 w 88"/>
                <a:gd name="T29" fmla="*/ 74 h 88"/>
                <a:gd name="T30" fmla="*/ 2 w 88"/>
                <a:gd name="T31" fmla="*/ 74 h 88"/>
                <a:gd name="T32" fmla="*/ 2 w 88"/>
                <a:gd name="T33" fmla="*/ 62 h 88"/>
                <a:gd name="T34" fmla="*/ 10 w 88"/>
                <a:gd name="T35" fmla="*/ 22 h 88"/>
                <a:gd name="T36" fmla="*/ 12 w 88"/>
                <a:gd name="T37" fmla="*/ 12 h 88"/>
                <a:gd name="T38" fmla="*/ 12 w 88"/>
                <a:gd name="T39" fmla="*/ 12 h 88"/>
                <a:gd name="T40" fmla="*/ 12 w 88"/>
                <a:gd name="T41" fmla="*/ 10 h 88"/>
                <a:gd name="T42" fmla="*/ 10 w 88"/>
                <a:gd name="T43" fmla="*/ 8 h 88"/>
                <a:gd name="T44" fmla="*/ 2 w 88"/>
                <a:gd name="T45" fmla="*/ 8 h 88"/>
                <a:gd name="T46" fmla="*/ 0 w 88"/>
                <a:gd name="T47" fmla="*/ 8 h 88"/>
                <a:gd name="T48" fmla="*/ 2 w 88"/>
                <a:gd name="T49" fmla="*/ 0 h 88"/>
                <a:gd name="T50" fmla="*/ 38 w 88"/>
                <a:gd name="T51" fmla="*/ 0 h 88"/>
                <a:gd name="T52" fmla="*/ 26 w 88"/>
                <a:gd name="T53" fmla="*/ 62 h 88"/>
                <a:gd name="T54" fmla="*/ 26 w 88"/>
                <a:gd name="T55" fmla="*/ 62 h 88"/>
                <a:gd name="T56" fmla="*/ 26 w 88"/>
                <a:gd name="T57" fmla="*/ 68 h 88"/>
                <a:gd name="T58" fmla="*/ 26 w 88"/>
                <a:gd name="T59" fmla="*/ 68 h 88"/>
                <a:gd name="T60" fmla="*/ 26 w 88"/>
                <a:gd name="T61" fmla="*/ 70 h 88"/>
                <a:gd name="T62" fmla="*/ 28 w 88"/>
                <a:gd name="T63" fmla="*/ 72 h 88"/>
                <a:gd name="T64" fmla="*/ 28 w 88"/>
                <a:gd name="T65" fmla="*/ 72 h 88"/>
                <a:gd name="T66" fmla="*/ 34 w 88"/>
                <a:gd name="T67" fmla="*/ 70 h 88"/>
                <a:gd name="T68" fmla="*/ 40 w 88"/>
                <a:gd name="T69" fmla="*/ 62 h 88"/>
                <a:gd name="T70" fmla="*/ 58 w 88"/>
                <a:gd name="T71" fmla="*/ 34 h 88"/>
                <a:gd name="T72" fmla="*/ 66 w 88"/>
                <a:gd name="T73" fmla="*/ 0 h 88"/>
                <a:gd name="T74" fmla="*/ 88 w 88"/>
                <a:gd name="T75" fmla="*/ 0 h 88"/>
                <a:gd name="T76" fmla="*/ 76 w 88"/>
                <a:gd name="T77" fmla="*/ 62 h 88"/>
                <a:gd name="T78" fmla="*/ 76 w 88"/>
                <a:gd name="T79" fmla="*/ 62 h 88"/>
                <a:gd name="T80" fmla="*/ 74 w 88"/>
                <a:gd name="T81" fmla="*/ 74 h 88"/>
                <a:gd name="T82" fmla="*/ 74 w 88"/>
                <a:gd name="T83" fmla="*/ 74 h 88"/>
                <a:gd name="T84" fmla="*/ 74 w 88"/>
                <a:gd name="T85" fmla="*/ 76 h 88"/>
                <a:gd name="T86" fmla="*/ 76 w 88"/>
                <a:gd name="T87" fmla="*/ 78 h 88"/>
                <a:gd name="T88" fmla="*/ 84 w 88"/>
                <a:gd name="T89" fmla="*/ 80 h 88"/>
                <a:gd name="T90" fmla="*/ 86 w 88"/>
                <a:gd name="T91" fmla="*/ 80 h 88"/>
                <a:gd name="T92" fmla="*/ 84 w 88"/>
                <a:gd name="T93" fmla="*/ 86 h 88"/>
                <a:gd name="T94" fmla="*/ 48 w 88"/>
                <a:gd name="T95" fmla="*/ 8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" h="88">
                  <a:moveTo>
                    <a:pt x="48" y="86"/>
                  </a:moveTo>
                  <a:lnTo>
                    <a:pt x="56" y="50"/>
                  </a:lnTo>
                  <a:lnTo>
                    <a:pt x="56" y="50"/>
                  </a:lnTo>
                  <a:lnTo>
                    <a:pt x="46" y="66"/>
                  </a:lnTo>
                  <a:lnTo>
                    <a:pt x="36" y="78"/>
                  </a:lnTo>
                  <a:lnTo>
                    <a:pt x="36" y="78"/>
                  </a:lnTo>
                  <a:lnTo>
                    <a:pt x="26" y="86"/>
                  </a:lnTo>
                  <a:lnTo>
                    <a:pt x="20" y="88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10" y="88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2" y="80"/>
                  </a:lnTo>
                  <a:lnTo>
                    <a:pt x="2" y="74"/>
                  </a:lnTo>
                  <a:lnTo>
                    <a:pt x="2" y="74"/>
                  </a:lnTo>
                  <a:lnTo>
                    <a:pt x="2" y="62"/>
                  </a:lnTo>
                  <a:lnTo>
                    <a:pt x="10" y="22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2" y="10"/>
                  </a:lnTo>
                  <a:lnTo>
                    <a:pt x="10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2" y="0"/>
                  </a:lnTo>
                  <a:lnTo>
                    <a:pt x="38" y="0"/>
                  </a:lnTo>
                  <a:lnTo>
                    <a:pt x="26" y="62"/>
                  </a:lnTo>
                  <a:lnTo>
                    <a:pt x="26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26" y="70"/>
                  </a:lnTo>
                  <a:lnTo>
                    <a:pt x="28" y="72"/>
                  </a:lnTo>
                  <a:lnTo>
                    <a:pt x="28" y="72"/>
                  </a:lnTo>
                  <a:lnTo>
                    <a:pt x="34" y="70"/>
                  </a:lnTo>
                  <a:lnTo>
                    <a:pt x="40" y="62"/>
                  </a:lnTo>
                  <a:lnTo>
                    <a:pt x="58" y="34"/>
                  </a:lnTo>
                  <a:lnTo>
                    <a:pt x="66" y="0"/>
                  </a:lnTo>
                  <a:lnTo>
                    <a:pt x="88" y="0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74" y="74"/>
                  </a:lnTo>
                  <a:lnTo>
                    <a:pt x="74" y="74"/>
                  </a:lnTo>
                  <a:lnTo>
                    <a:pt x="74" y="76"/>
                  </a:lnTo>
                  <a:lnTo>
                    <a:pt x="76" y="78"/>
                  </a:lnTo>
                  <a:lnTo>
                    <a:pt x="84" y="80"/>
                  </a:lnTo>
                  <a:lnTo>
                    <a:pt x="86" y="80"/>
                  </a:lnTo>
                  <a:lnTo>
                    <a:pt x="84" y="86"/>
                  </a:lnTo>
                  <a:lnTo>
                    <a:pt x="48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61"/>
            <p:cNvSpPr>
              <a:spLocks/>
            </p:cNvSpPr>
            <p:nvPr/>
          </p:nvSpPr>
          <p:spPr bwMode="auto">
            <a:xfrm>
              <a:off x="4095" y="2293"/>
              <a:ext cx="76" cy="90"/>
            </a:xfrm>
            <a:custGeom>
              <a:avLst/>
              <a:gdLst>
                <a:gd name="T0" fmla="*/ 4 w 76"/>
                <a:gd name="T1" fmla="*/ 64 h 90"/>
                <a:gd name="T2" fmla="*/ 14 w 76"/>
                <a:gd name="T3" fmla="*/ 66 h 90"/>
                <a:gd name="T4" fmla="*/ 12 w 76"/>
                <a:gd name="T5" fmla="*/ 74 h 90"/>
                <a:gd name="T6" fmla="*/ 14 w 76"/>
                <a:gd name="T7" fmla="*/ 78 h 90"/>
                <a:gd name="T8" fmla="*/ 18 w 76"/>
                <a:gd name="T9" fmla="*/ 80 h 90"/>
                <a:gd name="T10" fmla="*/ 30 w 76"/>
                <a:gd name="T11" fmla="*/ 84 h 90"/>
                <a:gd name="T12" fmla="*/ 36 w 76"/>
                <a:gd name="T13" fmla="*/ 82 h 90"/>
                <a:gd name="T14" fmla="*/ 40 w 76"/>
                <a:gd name="T15" fmla="*/ 80 h 90"/>
                <a:gd name="T16" fmla="*/ 44 w 76"/>
                <a:gd name="T17" fmla="*/ 70 h 90"/>
                <a:gd name="T18" fmla="*/ 42 w 76"/>
                <a:gd name="T19" fmla="*/ 62 h 90"/>
                <a:gd name="T20" fmla="*/ 30 w 76"/>
                <a:gd name="T21" fmla="*/ 50 h 90"/>
                <a:gd name="T22" fmla="*/ 20 w 76"/>
                <a:gd name="T23" fmla="*/ 36 h 90"/>
                <a:gd name="T24" fmla="*/ 16 w 76"/>
                <a:gd name="T25" fmla="*/ 24 h 90"/>
                <a:gd name="T26" fmla="*/ 16 w 76"/>
                <a:gd name="T27" fmla="*/ 20 h 90"/>
                <a:gd name="T28" fmla="*/ 22 w 76"/>
                <a:gd name="T29" fmla="*/ 10 h 90"/>
                <a:gd name="T30" fmla="*/ 26 w 76"/>
                <a:gd name="T31" fmla="*/ 6 h 90"/>
                <a:gd name="T32" fmla="*/ 52 w 76"/>
                <a:gd name="T33" fmla="*/ 0 h 90"/>
                <a:gd name="T34" fmla="*/ 64 w 76"/>
                <a:gd name="T35" fmla="*/ 0 h 90"/>
                <a:gd name="T36" fmla="*/ 72 w 76"/>
                <a:gd name="T37" fmla="*/ 24 h 90"/>
                <a:gd name="T38" fmla="*/ 62 w 76"/>
                <a:gd name="T39" fmla="*/ 22 h 90"/>
                <a:gd name="T40" fmla="*/ 64 w 76"/>
                <a:gd name="T41" fmla="*/ 14 h 90"/>
                <a:gd name="T42" fmla="*/ 60 w 76"/>
                <a:gd name="T43" fmla="*/ 8 h 90"/>
                <a:gd name="T44" fmla="*/ 52 w 76"/>
                <a:gd name="T45" fmla="*/ 6 h 90"/>
                <a:gd name="T46" fmla="*/ 40 w 76"/>
                <a:gd name="T47" fmla="*/ 10 h 90"/>
                <a:gd name="T48" fmla="*/ 38 w 76"/>
                <a:gd name="T49" fmla="*/ 14 h 90"/>
                <a:gd name="T50" fmla="*/ 36 w 76"/>
                <a:gd name="T51" fmla="*/ 20 h 90"/>
                <a:gd name="T52" fmla="*/ 46 w 76"/>
                <a:gd name="T53" fmla="*/ 34 h 90"/>
                <a:gd name="T54" fmla="*/ 52 w 76"/>
                <a:gd name="T55" fmla="*/ 40 h 90"/>
                <a:gd name="T56" fmla="*/ 66 w 76"/>
                <a:gd name="T57" fmla="*/ 58 h 90"/>
                <a:gd name="T58" fmla="*/ 66 w 76"/>
                <a:gd name="T59" fmla="*/ 64 h 90"/>
                <a:gd name="T60" fmla="*/ 64 w 76"/>
                <a:gd name="T61" fmla="*/ 74 h 90"/>
                <a:gd name="T62" fmla="*/ 56 w 76"/>
                <a:gd name="T63" fmla="*/ 84 h 90"/>
                <a:gd name="T64" fmla="*/ 46 w 76"/>
                <a:gd name="T65" fmla="*/ 90 h 90"/>
                <a:gd name="T66" fmla="*/ 30 w 76"/>
                <a:gd name="T67" fmla="*/ 90 h 90"/>
                <a:gd name="T68" fmla="*/ 0 w 76"/>
                <a:gd name="T69" fmla="*/ 8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6" h="90">
                  <a:moveTo>
                    <a:pt x="0" y="86"/>
                  </a:moveTo>
                  <a:lnTo>
                    <a:pt x="4" y="64"/>
                  </a:lnTo>
                  <a:lnTo>
                    <a:pt x="14" y="64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14" y="78"/>
                  </a:lnTo>
                  <a:lnTo>
                    <a:pt x="18" y="80"/>
                  </a:lnTo>
                  <a:lnTo>
                    <a:pt x="18" y="80"/>
                  </a:lnTo>
                  <a:lnTo>
                    <a:pt x="22" y="82"/>
                  </a:lnTo>
                  <a:lnTo>
                    <a:pt x="30" y="84"/>
                  </a:lnTo>
                  <a:lnTo>
                    <a:pt x="30" y="84"/>
                  </a:lnTo>
                  <a:lnTo>
                    <a:pt x="36" y="82"/>
                  </a:lnTo>
                  <a:lnTo>
                    <a:pt x="40" y="80"/>
                  </a:lnTo>
                  <a:lnTo>
                    <a:pt x="40" y="80"/>
                  </a:lnTo>
                  <a:lnTo>
                    <a:pt x="44" y="74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42" y="62"/>
                  </a:lnTo>
                  <a:lnTo>
                    <a:pt x="38" y="56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20" y="36"/>
                  </a:lnTo>
                  <a:lnTo>
                    <a:pt x="16" y="30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0"/>
                  </a:lnTo>
                  <a:lnTo>
                    <a:pt x="18" y="14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38" y="2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64" y="0"/>
                  </a:lnTo>
                  <a:lnTo>
                    <a:pt x="76" y="4"/>
                  </a:lnTo>
                  <a:lnTo>
                    <a:pt x="72" y="24"/>
                  </a:lnTo>
                  <a:lnTo>
                    <a:pt x="62" y="24"/>
                  </a:lnTo>
                  <a:lnTo>
                    <a:pt x="62" y="22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2" y="10"/>
                  </a:lnTo>
                  <a:lnTo>
                    <a:pt x="60" y="8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6" y="8"/>
                  </a:lnTo>
                  <a:lnTo>
                    <a:pt x="40" y="10"/>
                  </a:lnTo>
                  <a:lnTo>
                    <a:pt x="40" y="10"/>
                  </a:lnTo>
                  <a:lnTo>
                    <a:pt x="38" y="14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40" y="26"/>
                  </a:lnTo>
                  <a:lnTo>
                    <a:pt x="46" y="34"/>
                  </a:lnTo>
                  <a:lnTo>
                    <a:pt x="52" y="40"/>
                  </a:lnTo>
                  <a:lnTo>
                    <a:pt x="52" y="40"/>
                  </a:lnTo>
                  <a:lnTo>
                    <a:pt x="62" y="52"/>
                  </a:lnTo>
                  <a:lnTo>
                    <a:pt x="66" y="58"/>
                  </a:lnTo>
                  <a:lnTo>
                    <a:pt x="66" y="64"/>
                  </a:lnTo>
                  <a:lnTo>
                    <a:pt x="66" y="64"/>
                  </a:lnTo>
                  <a:lnTo>
                    <a:pt x="66" y="70"/>
                  </a:lnTo>
                  <a:lnTo>
                    <a:pt x="64" y="74"/>
                  </a:lnTo>
                  <a:lnTo>
                    <a:pt x="60" y="80"/>
                  </a:lnTo>
                  <a:lnTo>
                    <a:pt x="56" y="84"/>
                  </a:lnTo>
                  <a:lnTo>
                    <a:pt x="56" y="84"/>
                  </a:lnTo>
                  <a:lnTo>
                    <a:pt x="46" y="90"/>
                  </a:lnTo>
                  <a:lnTo>
                    <a:pt x="30" y="90"/>
                  </a:lnTo>
                  <a:lnTo>
                    <a:pt x="30" y="90"/>
                  </a:lnTo>
                  <a:lnTo>
                    <a:pt x="16" y="90"/>
                  </a:lnTo>
                  <a:lnTo>
                    <a:pt x="0" y="86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2" name="Picture 6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8" b="6002"/>
          <a:stretch/>
        </p:blipFill>
        <p:spPr bwMode="auto">
          <a:xfrm>
            <a:off x="3878020" y="-1"/>
            <a:ext cx="2675180" cy="2438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" name="Picture 6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9" t="16667" r="39684" b="7143"/>
          <a:stretch>
            <a:fillRect/>
          </a:stretch>
        </p:blipFill>
        <p:spPr bwMode="auto">
          <a:xfrm>
            <a:off x="6553200" y="0"/>
            <a:ext cx="2590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" name="Picture 7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23" b="8833"/>
          <a:stretch>
            <a:fillRect/>
          </a:stretch>
        </p:blipFill>
        <p:spPr bwMode="auto">
          <a:xfrm>
            <a:off x="3878263" y="4114800"/>
            <a:ext cx="5265737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7086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 Loan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38172" y="1216152"/>
            <a:ext cx="8267144" cy="4879848"/>
          </a:xfrm>
        </p:spPr>
        <p:txBody>
          <a:bodyPr>
            <a:normAutofit/>
          </a:bodyPr>
          <a:lstStyle/>
          <a:p>
            <a:r>
              <a:rPr lang="en-US" dirty="0"/>
              <a:t>Federal Parent PLUS Loan    </a:t>
            </a:r>
          </a:p>
          <a:p>
            <a:pPr lvl="1"/>
            <a:r>
              <a:rPr lang="en-US" dirty="0"/>
              <a:t>Studentaid.gov</a:t>
            </a:r>
          </a:p>
          <a:p>
            <a:pPr lvl="1"/>
            <a:r>
              <a:rPr lang="en-US" dirty="0"/>
              <a:t>For parents of dependent undergraduates (</a:t>
            </a:r>
            <a:r>
              <a:rPr lang="en-US" sz="1600" dirty="0"/>
              <a:t>either parent and/or step-parent)</a:t>
            </a:r>
          </a:p>
          <a:p>
            <a:pPr lvl="1"/>
            <a:r>
              <a:rPr lang="en-US" dirty="0"/>
              <a:t>Interest rate set July 1 (6.31% for 2021-22)  </a:t>
            </a:r>
          </a:p>
          <a:p>
            <a:pPr lvl="1"/>
            <a:r>
              <a:rPr lang="en-US" dirty="0"/>
              <a:t>Credit Check</a:t>
            </a:r>
          </a:p>
          <a:p>
            <a:pPr lvl="1"/>
            <a:r>
              <a:rPr lang="en-US" dirty="0"/>
              <a:t>Denial for Adverse Credit (student may be eligible for additional </a:t>
            </a:r>
            <a:r>
              <a:rPr lang="en-US" dirty="0" err="1"/>
              <a:t>unsub</a:t>
            </a:r>
            <a:r>
              <a:rPr lang="en-US" dirty="0"/>
              <a:t> loan)</a:t>
            </a:r>
          </a:p>
          <a:p>
            <a:pPr lvl="1"/>
            <a:r>
              <a:rPr lang="en-US" dirty="0"/>
              <a:t>Repayment begins within 60 days of final disbursement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$10,000 loan = est. monthly payment of $117</a:t>
            </a:r>
          </a:p>
          <a:p>
            <a:pPr lvl="2">
              <a:lnSpc>
                <a:spcPct val="100000"/>
              </a:lnSpc>
            </a:pPr>
            <a:endParaRPr lang="en-US" dirty="0"/>
          </a:p>
          <a:p>
            <a:pPr lvl="1"/>
            <a:r>
              <a:rPr lang="en-US" dirty="0"/>
              <a:t>Deferral options</a:t>
            </a:r>
          </a:p>
          <a:p>
            <a:r>
              <a:rPr lang="en-US" dirty="0"/>
              <a:t>Home Equity or Private/Personal Loans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Managing College Costs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3231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Work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26362" y="1043947"/>
            <a:ext cx="8267144" cy="4487732"/>
          </a:xfrm>
        </p:spPr>
        <p:txBody>
          <a:bodyPr/>
          <a:lstStyle/>
          <a:p>
            <a:r>
              <a:rPr lang="en-US" dirty="0"/>
              <a:t>Determined by the FAFSA based on financial need</a:t>
            </a:r>
          </a:p>
          <a:p>
            <a:pPr lvl="1"/>
            <a:r>
              <a:rPr lang="en-US" dirty="0"/>
              <a:t>Select “yes” on the FAFSA</a:t>
            </a:r>
          </a:p>
          <a:p>
            <a:r>
              <a:rPr lang="en-US" dirty="0"/>
              <a:t>Eligibility: not guaranteed a job</a:t>
            </a:r>
          </a:p>
          <a:p>
            <a:r>
              <a:rPr lang="en-US" dirty="0"/>
              <a:t>Student receives a pay check; funds not directly applied to costs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algn="ctr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Managing College Costs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352800"/>
            <a:ext cx="3733800" cy="228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697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Tuition</a:t>
            </a:r>
          </a:p>
          <a:p>
            <a:r>
              <a:rPr lang="en-US" dirty="0"/>
              <a:t>Fees</a:t>
            </a:r>
          </a:p>
          <a:p>
            <a:r>
              <a:rPr lang="en-US" dirty="0"/>
              <a:t>Room and Board</a:t>
            </a:r>
          </a:p>
          <a:p>
            <a:r>
              <a:rPr lang="en-US" dirty="0"/>
              <a:t>Books</a:t>
            </a:r>
          </a:p>
          <a:p>
            <a:r>
              <a:rPr lang="en-US" dirty="0"/>
              <a:t>Student Medical Insurance</a:t>
            </a:r>
          </a:p>
          <a:p>
            <a:r>
              <a:rPr lang="en-US" dirty="0"/>
              <a:t>Travel and personal expenses</a:t>
            </a:r>
          </a:p>
          <a:p>
            <a:r>
              <a:rPr lang="en-US" dirty="0"/>
              <a:t>Many institutions will have a planning/cost estimator to help determine out-of-pocket costs </a:t>
            </a:r>
          </a:p>
          <a:p>
            <a:r>
              <a:rPr lang="en-US" dirty="0"/>
              <a:t>Determine institution’s payment policy (up front, monthly payments allowed)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Managing College Costs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8144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2022-2023 FAFSA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38172" y="1216152"/>
            <a:ext cx="8267144" cy="4575048"/>
          </a:xfrm>
        </p:spPr>
        <p:txBody>
          <a:bodyPr>
            <a:normAutofit/>
          </a:bodyPr>
          <a:lstStyle/>
          <a:p>
            <a:r>
              <a:rPr lang="en-US" dirty="0"/>
              <a:t>File beginning October 1, 2021    </a:t>
            </a:r>
            <a:r>
              <a:rPr lang="en-US" dirty="0">
                <a:solidFill>
                  <a:srgbClr val="D00A2C"/>
                </a:solidFill>
              </a:rPr>
              <a:t>studentaid.gov</a:t>
            </a:r>
          </a:p>
          <a:p>
            <a:r>
              <a:rPr lang="en-US" dirty="0"/>
              <a:t>Use Completed 2020 Tax Returns</a:t>
            </a:r>
          </a:p>
          <a:p>
            <a:r>
              <a:rPr lang="en-US" dirty="0"/>
              <a:t>FSA ID</a:t>
            </a:r>
          </a:p>
          <a:p>
            <a:pPr lvl="1"/>
            <a:r>
              <a:rPr lang="en-US" dirty="0"/>
              <a:t>Login process for student and parent for Federal Student Aid (FSA) websites.</a:t>
            </a:r>
          </a:p>
          <a:p>
            <a:pPr lvl="1"/>
            <a:r>
              <a:rPr lang="en-US" dirty="0"/>
              <a:t>FAFSA, NSLDS, Studentaid.gov </a:t>
            </a:r>
          </a:p>
          <a:p>
            <a:pPr lvl="1"/>
            <a:r>
              <a:rPr lang="en-US" dirty="0"/>
              <a:t>User-selected username and password.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Write this down where you can remember!</a:t>
            </a:r>
          </a:p>
          <a:p>
            <a:r>
              <a:rPr lang="en-US" dirty="0"/>
              <a:t>EFC (Expected Family Contribution)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Managing College Costs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8504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FAFSA is Mobile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myStudentAid</a:t>
            </a:r>
            <a:r>
              <a:rPr lang="en-US" dirty="0"/>
              <a:t> mobile app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Requires FSA ID to access </a:t>
            </a:r>
            <a:r>
              <a:rPr lang="en-US" dirty="0" err="1"/>
              <a:t>myFAFSA</a:t>
            </a:r>
            <a:r>
              <a:rPr lang="en-US" dirty="0"/>
              <a:t> and </a:t>
            </a:r>
            <a:r>
              <a:rPr lang="en-US" dirty="0" err="1"/>
              <a:t>myFederalLoans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Some functions have to be done on the web </a:t>
            </a:r>
          </a:p>
          <a:p>
            <a:pPr lvl="1"/>
            <a:r>
              <a:rPr lang="en-US" dirty="0"/>
              <a:t>IRS data retrieval, special circumstances</a:t>
            </a:r>
          </a:p>
          <a:p>
            <a:pPr marL="354639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Managing College Costs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9439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FAFSA IRS Data Retrieval 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Simplifies the application process.</a:t>
            </a:r>
          </a:p>
          <a:p>
            <a:endParaRPr lang="en-US" dirty="0"/>
          </a:p>
          <a:p>
            <a:r>
              <a:rPr lang="en-US" dirty="0"/>
              <a:t>Reduces the chance of being required to submit additional documentation.</a:t>
            </a:r>
          </a:p>
          <a:p>
            <a:endParaRPr lang="en-US" dirty="0"/>
          </a:p>
          <a:p>
            <a:r>
              <a:rPr lang="en-US" dirty="0"/>
              <a:t>You will not see what is being brought in from the IRS which enhances data security.</a:t>
            </a:r>
          </a:p>
          <a:p>
            <a:endParaRPr lang="en-US" dirty="0"/>
          </a:p>
          <a:p>
            <a:r>
              <a:rPr lang="en-US" dirty="0"/>
              <a:t>Click “Link to IRS”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Managing College Costs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9492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FAFSA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Updating assets or changing income after submitted</a:t>
            </a:r>
          </a:p>
          <a:p>
            <a:r>
              <a:rPr lang="en-US" dirty="0"/>
              <a:t>Including cents</a:t>
            </a:r>
          </a:p>
          <a:p>
            <a:pPr marL="354639" lvl="1" indent="0">
              <a:buNone/>
            </a:pPr>
            <a:r>
              <a:rPr lang="en-US" dirty="0"/>
              <a:t>		$700.00 = $700 not $70,000</a:t>
            </a:r>
          </a:p>
          <a:p>
            <a:r>
              <a:rPr lang="en-US" dirty="0"/>
              <a:t>Reporting parent IRS Adjusted Gross Income (AGI) for both student and parent</a:t>
            </a:r>
          </a:p>
          <a:p>
            <a:pPr lvl="1"/>
            <a:r>
              <a:rPr lang="en-US" dirty="0"/>
              <a:t>“You” and “yours” always refers to student</a:t>
            </a:r>
          </a:p>
          <a:p>
            <a:r>
              <a:rPr lang="en-US" dirty="0"/>
              <a:t>Using incorrect social security number(s)</a:t>
            </a:r>
          </a:p>
          <a:p>
            <a:pPr>
              <a:lnSpc>
                <a:spcPct val="110000"/>
              </a:lnSpc>
            </a:pPr>
            <a:r>
              <a:rPr lang="en-US" dirty="0"/>
              <a:t>Not selecting school or using incorrect school code(s)  	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	Can send FAFSA to up to 10 schools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	</a:t>
            </a:r>
            <a:r>
              <a:rPr lang="en-US" i="1" dirty="0"/>
              <a:t>NIU’s school code is 001737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Managing College Costs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09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38172" y="1143000"/>
            <a:ext cx="8267144" cy="456088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If Parents Are Married or Not Married but Live Together </a:t>
            </a:r>
          </a:p>
          <a:p>
            <a:pPr lvl="1"/>
            <a:r>
              <a:rPr lang="en-US" dirty="0"/>
              <a:t>Both parents’ information is used on the FAFSA</a:t>
            </a:r>
          </a:p>
          <a:p>
            <a:endParaRPr lang="en-US" dirty="0"/>
          </a:p>
          <a:p>
            <a:r>
              <a:rPr lang="en-US" dirty="0"/>
              <a:t>If Parents are Divorced or Separated:</a:t>
            </a:r>
          </a:p>
          <a:p>
            <a:pPr lvl="1"/>
            <a:r>
              <a:rPr lang="en-US" dirty="0"/>
              <a:t>The parent that student lived with the most during the 12 months prior to filing the FAFSA is the FAFSA parent, regardless of who claimed student on taxes.</a:t>
            </a:r>
          </a:p>
          <a:p>
            <a:pPr lvl="1"/>
            <a:endParaRPr lang="en-US" dirty="0"/>
          </a:p>
          <a:p>
            <a:r>
              <a:rPr lang="en-US" dirty="0"/>
              <a:t>If Parent Completing the FAFSA is Remarried:</a:t>
            </a:r>
          </a:p>
          <a:p>
            <a:pPr lvl="1"/>
            <a:r>
              <a:rPr lang="en-US" dirty="0"/>
              <a:t>The step-parent must also report their income and assets.</a:t>
            </a:r>
          </a:p>
          <a:p>
            <a:pPr lvl="1"/>
            <a:endParaRPr lang="en-US" dirty="0"/>
          </a:p>
          <a:p>
            <a:r>
              <a:rPr lang="en-US" dirty="0"/>
              <a:t>Changes in family circumstances since 2020</a:t>
            </a:r>
          </a:p>
          <a:p>
            <a:pPr lvl="1"/>
            <a:r>
              <a:rPr lang="en-US" dirty="0"/>
              <a:t>Contact your school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Managing College Costs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3167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04320-6454-4CF4-B02D-4824CE75D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Frequently Asked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775E6-47EC-4A75-A77F-0D654CE7DBF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38172" y="1216152"/>
            <a:ext cx="8267144" cy="4879848"/>
          </a:xfrm>
        </p:spPr>
        <p:txBody>
          <a:bodyPr/>
          <a:lstStyle/>
          <a:p>
            <a:r>
              <a:rPr lang="en-US" dirty="0"/>
              <a:t>Selective Service</a:t>
            </a:r>
          </a:p>
          <a:p>
            <a:pPr lvl="1"/>
            <a:r>
              <a:rPr lang="en-US" dirty="0"/>
              <a:t>Males only</a:t>
            </a:r>
          </a:p>
          <a:p>
            <a:pPr lvl="1"/>
            <a:r>
              <a:rPr lang="en-US" dirty="0"/>
              <a:t>No longer a requirement to receive federal financial aid</a:t>
            </a:r>
          </a:p>
          <a:p>
            <a:pPr lvl="1"/>
            <a:endParaRPr lang="en-US" dirty="0"/>
          </a:p>
          <a:p>
            <a:r>
              <a:rPr lang="en-US" dirty="0"/>
              <a:t>Household in college</a:t>
            </a:r>
          </a:p>
          <a:p>
            <a:pPr lvl="1"/>
            <a:r>
              <a:rPr lang="en-US" dirty="0"/>
              <a:t>Always = 1 (yourself), more if others attending school</a:t>
            </a:r>
          </a:p>
          <a:p>
            <a:pPr lvl="1"/>
            <a:endParaRPr lang="en-US" dirty="0"/>
          </a:p>
          <a:p>
            <a:r>
              <a:rPr lang="en-US" dirty="0"/>
              <a:t>Parent investments as income</a:t>
            </a:r>
          </a:p>
          <a:p>
            <a:pPr lvl="1"/>
            <a:r>
              <a:rPr lang="en-US" dirty="0"/>
              <a:t>Must include certain tax-deferred pensions if on W2 </a:t>
            </a:r>
          </a:p>
          <a:p>
            <a:pPr lvl="1"/>
            <a:r>
              <a:rPr lang="en-US" dirty="0"/>
              <a:t>Investments do NOT include primary home or total value of pension/401K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8E2A3C-B24D-4536-981E-E555666880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Managing College Costs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B96874-7A93-46E5-8F37-26A692F55C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1928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RISE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Illinois legislation for students who are not eligible for federal financial aid</a:t>
            </a:r>
          </a:p>
          <a:p>
            <a:r>
              <a:rPr lang="en-US" dirty="0"/>
              <a:t>Alternative Application for Illinois Financial Aid</a:t>
            </a:r>
          </a:p>
          <a:p>
            <a:pPr lvl="1"/>
            <a:r>
              <a:rPr lang="en-US" dirty="0"/>
              <a:t>Application for state financial aid programs </a:t>
            </a:r>
          </a:p>
          <a:p>
            <a:pPr lvl="1"/>
            <a:r>
              <a:rPr lang="en-US" dirty="0"/>
              <a:t>Consideration for institution-specific scholarship and grant programs</a:t>
            </a:r>
          </a:p>
          <a:p>
            <a:pPr lvl="1"/>
            <a:r>
              <a:rPr lang="en-US" dirty="0"/>
              <a:t>Can apply for state scholarship programs</a:t>
            </a:r>
          </a:p>
          <a:p>
            <a:r>
              <a:rPr lang="en-US" dirty="0"/>
              <a:t>Resource:  Illinois Student Assistance Commission (ISAC.org)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Managing College Costs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7561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724072" y="629268"/>
            <a:ext cx="4939868" cy="81852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 rtl="0">
              <a:lnSpc>
                <a:spcPct val="90000"/>
              </a:lnSpc>
              <a:spcBef>
                <a:spcPct val="0"/>
              </a:spcBef>
            </a:pPr>
            <a:r>
              <a:rPr lang="en-US" sz="4400" kern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Affordability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3048001" y="2115117"/>
            <a:ext cx="5615940" cy="4108703"/>
          </a:xfrm>
        </p:spPr>
        <p:txBody>
          <a:bodyPr vert="horz" lIns="91440" tIns="45720" rIns="91440" bIns="45720" rtlCol="0">
            <a:normAutofit/>
          </a:bodyPr>
          <a:lstStyle/>
          <a:p>
            <a:pPr lvl="1"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Apply to Many Schools</a:t>
            </a:r>
          </a:p>
          <a:p>
            <a:pPr marL="1120359" lvl="2"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Community College vs. Four-Year  </a:t>
            </a:r>
          </a:p>
          <a:p>
            <a:pPr marL="1120359" lvl="2"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Compare the Bottom Line!</a:t>
            </a:r>
          </a:p>
          <a:p>
            <a:pPr marL="777459" lvl="2"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6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625064" lvl="1"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Four-Year Degree Paths</a:t>
            </a:r>
          </a:p>
          <a:p>
            <a:pPr marL="625064" lvl="1"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6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625064" lvl="1"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Use Your Academic Advisor</a:t>
            </a:r>
          </a:p>
          <a:p>
            <a:pPr marL="625064" lvl="1"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6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625064" lvl="1"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Take Summer Classes</a:t>
            </a:r>
          </a:p>
          <a:p>
            <a:pPr marL="625064" lvl="1"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6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625064" lvl="1"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Lifestyle Choices Make a Difference </a:t>
            </a:r>
          </a:p>
          <a:p>
            <a:pPr marL="1120359" lvl="2"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Commuting from home</a:t>
            </a:r>
          </a:p>
          <a:p>
            <a:pPr marL="410756" lvl="1"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 algn="l" rtl="0">
              <a:lnSpc>
                <a:spcPct val="90000"/>
              </a:lnSpc>
            </a:pP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5" name="Picture 14" descr="Abstract blurred public library with bookshelves">
            <a:extLst>
              <a:ext uri="{FF2B5EF4-FFF2-40B4-BE49-F238E27FC236}">
                <a16:creationId xmlns:a16="http://schemas.microsoft.com/office/drawing/2014/main" id="{F3F6C2CA-B6F6-4041-BBB4-42147FA833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911" r="44250" b="-1"/>
          <a:stretch/>
        </p:blipFill>
        <p:spPr>
          <a:xfrm>
            <a:off x="22" y="10"/>
            <a:ext cx="2558660" cy="6223806"/>
          </a:xfrm>
          <a:prstGeom prst="rect">
            <a:avLst/>
          </a:prstGeom>
          <a:effectLst/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10700" y="2115117"/>
            <a:ext cx="4732020" cy="0"/>
          </a:xfrm>
          <a:prstGeom prst="line">
            <a:avLst/>
          </a:prstGeom>
          <a:ln w="19050">
            <a:solidFill>
              <a:srgbClr val="D3A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37122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latin typeface="Calibri" panose="020F0502020204030204"/>
                <a:ea typeface="+mn-ea"/>
                <a:cs typeface="+mn-cs"/>
              </a:rPr>
              <a:t>Managing College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25281" y="6356350"/>
            <a:ext cx="89006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D2411FC8-29D2-4C2C-9F78-B5B6D1C244CE}" type="slidenum">
              <a:rPr lang="en-US" alt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>
                <a:spcAft>
                  <a:spcPts val="600"/>
                </a:spcAft>
                <a:defRPr/>
              </a:pPr>
              <a:t>2</a:t>
            </a:fld>
            <a:endParaRPr lang="en-US" altLang="en-US" b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33085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38172" y="1143000"/>
            <a:ext cx="8267144" cy="47244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600" dirty="0"/>
              <a:t>Never assume that you cannot afford a college degree</a:t>
            </a:r>
            <a:r>
              <a:rPr lang="en-US" dirty="0"/>
              <a:t>…</a:t>
            </a:r>
          </a:p>
          <a:p>
            <a:pPr marL="0" indent="0" algn="ctr">
              <a:buNone/>
            </a:pPr>
            <a:r>
              <a:rPr lang="en-US" dirty="0"/>
              <a:t>It is our “Mission” to help you!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lnSpc>
                <a:spcPct val="110000"/>
              </a:lnSpc>
              <a:buNone/>
            </a:pPr>
            <a:endParaRPr lang="en-US" sz="1800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en-US" sz="1800" dirty="0"/>
              <a:t>Anne Hardy, Director of Scholarships and Student Financial Advising Services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1800" dirty="0"/>
              <a:t>Northern Illinois University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1800" dirty="0"/>
              <a:t>ahardy@niu.edu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Managing College Costs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334" y="2590800"/>
            <a:ext cx="2743200" cy="1319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712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362" y="381030"/>
            <a:ext cx="8267144" cy="553998"/>
          </a:xfrm>
        </p:spPr>
        <p:txBody>
          <a:bodyPr/>
          <a:lstStyle/>
          <a:p>
            <a:r>
              <a:rPr lang="en-US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38172" y="990599"/>
            <a:ext cx="8267144" cy="533616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Federal Student Aid: studentaid.gov</a:t>
            </a:r>
          </a:p>
          <a:p>
            <a:pPr lvl="1"/>
            <a:r>
              <a:rPr lang="en-US" dirty="0"/>
              <a:t>Apply for FAFSA</a:t>
            </a:r>
          </a:p>
          <a:p>
            <a:pPr lvl="1"/>
            <a:r>
              <a:rPr lang="en-US" dirty="0"/>
              <a:t>Tips on preparing for college, types of aid, </a:t>
            </a:r>
            <a:r>
              <a:rPr lang="en-US" i="1" dirty="0"/>
              <a:t>FAFSA4caster</a:t>
            </a:r>
          </a:p>
          <a:p>
            <a:pPr lvl="1"/>
            <a:r>
              <a:rPr lang="en-US" dirty="0"/>
              <a:t>Student and Parent loan information</a:t>
            </a:r>
          </a:p>
          <a:p>
            <a:endParaRPr lang="en-US" dirty="0"/>
          </a:p>
          <a:p>
            <a:r>
              <a:rPr lang="en-US" dirty="0"/>
              <a:t>Illinois Student Assistance Commission (ISAC.org)</a:t>
            </a:r>
          </a:p>
          <a:p>
            <a:pPr lvl="1"/>
            <a:r>
              <a:rPr lang="en-US" dirty="0"/>
              <a:t>ISAC Student Portal – toolbox</a:t>
            </a:r>
          </a:p>
          <a:p>
            <a:pPr lvl="1"/>
            <a:r>
              <a:rPr lang="en-US" dirty="0"/>
              <a:t>MAP Estimator</a:t>
            </a:r>
          </a:p>
          <a:p>
            <a:pPr lvl="1"/>
            <a:r>
              <a:rPr lang="en-US" dirty="0"/>
              <a:t>Financial Aid Worksheets</a:t>
            </a:r>
          </a:p>
          <a:p>
            <a:pPr lvl="1"/>
            <a:r>
              <a:rPr lang="en-US" dirty="0"/>
              <a:t>Scholarship programs</a:t>
            </a:r>
          </a:p>
          <a:p>
            <a:endParaRPr lang="en-US" dirty="0"/>
          </a:p>
          <a:p>
            <a:r>
              <a:rPr lang="en-US" dirty="0"/>
              <a:t>finaid.org</a:t>
            </a:r>
          </a:p>
          <a:p>
            <a:pPr lvl="1"/>
            <a:r>
              <a:rPr lang="en-US" dirty="0"/>
              <a:t>Checklists and calculators, scholarship links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913346" y="6326765"/>
            <a:ext cx="6478054" cy="302665"/>
          </a:xfrm>
        </p:spPr>
        <p:txBody>
          <a:bodyPr/>
          <a:lstStyle/>
          <a:p>
            <a:r>
              <a:rPr lang="en-US" dirty="0"/>
              <a:t>Managing College Costs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288925" y="6327775"/>
            <a:ext cx="473075" cy="284163"/>
          </a:xfrm>
        </p:spPr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4695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26362" y="1219200"/>
            <a:ext cx="8267144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Scholarships</a:t>
            </a:r>
          </a:p>
          <a:p>
            <a:pPr lvl="1"/>
            <a:r>
              <a:rPr lang="en-US" dirty="0"/>
              <a:t>Merit</a:t>
            </a:r>
          </a:p>
          <a:p>
            <a:pPr lvl="1"/>
            <a:r>
              <a:rPr lang="en-US" dirty="0"/>
              <a:t>State</a:t>
            </a:r>
          </a:p>
          <a:p>
            <a:pPr lvl="1"/>
            <a:r>
              <a:rPr lang="en-US" dirty="0"/>
              <a:t>Private			</a:t>
            </a:r>
          </a:p>
          <a:p>
            <a:r>
              <a:rPr lang="en-US" dirty="0"/>
              <a:t>Grants (FAFSA)</a:t>
            </a:r>
          </a:p>
          <a:p>
            <a:pPr lvl="1"/>
            <a:r>
              <a:rPr lang="en-US" dirty="0"/>
              <a:t>Need-based					</a:t>
            </a:r>
          </a:p>
          <a:p>
            <a:r>
              <a:rPr lang="en-US" dirty="0"/>
              <a:t>Loans (FAFSA)</a:t>
            </a:r>
          </a:p>
          <a:p>
            <a:pPr lvl="1"/>
            <a:r>
              <a:rPr lang="en-US" dirty="0"/>
              <a:t>Subsidized</a:t>
            </a:r>
          </a:p>
          <a:p>
            <a:pPr lvl="1"/>
            <a:r>
              <a:rPr lang="en-US" dirty="0"/>
              <a:t>Unsubsidized</a:t>
            </a:r>
          </a:p>
          <a:p>
            <a:pPr lvl="1"/>
            <a:r>
              <a:rPr lang="en-US" dirty="0"/>
              <a:t>Parent</a:t>
            </a:r>
          </a:p>
          <a:p>
            <a:pPr lvl="1"/>
            <a:r>
              <a:rPr lang="en-US" dirty="0"/>
              <a:t>Private</a:t>
            </a:r>
          </a:p>
          <a:p>
            <a:r>
              <a:rPr lang="en-US" dirty="0"/>
              <a:t>Federal Work-Study (FAFSA)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Managing College Costs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209800"/>
            <a:ext cx="29718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159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362" y="381030"/>
            <a:ext cx="8267144" cy="553998"/>
          </a:xfrm>
        </p:spPr>
        <p:txBody>
          <a:bodyPr/>
          <a:lstStyle/>
          <a:p>
            <a:r>
              <a:rPr lang="en-US" dirty="0"/>
              <a:t>Scholarships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38172" y="935028"/>
            <a:ext cx="8267144" cy="508477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Merit Scholarships: </a:t>
            </a:r>
          </a:p>
          <a:p>
            <a:pPr lvl="1"/>
            <a:r>
              <a:rPr lang="en-US" dirty="0"/>
              <a:t>Based on GPA (some schools will have test-optional scholarships)</a:t>
            </a:r>
          </a:p>
          <a:p>
            <a:pPr lvl="1"/>
            <a:r>
              <a:rPr lang="en-US" dirty="0"/>
              <a:t>Automatic or apply-to</a:t>
            </a:r>
          </a:p>
          <a:p>
            <a:pPr lvl="1"/>
            <a:r>
              <a:rPr lang="en-US" dirty="0"/>
              <a:t>Be aware of priority deadlines</a:t>
            </a:r>
          </a:p>
          <a:p>
            <a:pPr lvl="1"/>
            <a:r>
              <a:rPr lang="en-US" dirty="0"/>
              <a:t>Some may require interviews</a:t>
            </a:r>
          </a:p>
          <a:p>
            <a:pPr lvl="1"/>
            <a:r>
              <a:rPr lang="en-US" dirty="0"/>
              <a:t>Usually do not consider financial need (no FAFSA)</a:t>
            </a:r>
          </a:p>
          <a:p>
            <a:endParaRPr lang="en-US" dirty="0"/>
          </a:p>
          <a:p>
            <a:r>
              <a:rPr lang="en-US" dirty="0"/>
              <a:t>Private Scholarships:</a:t>
            </a:r>
          </a:p>
          <a:p>
            <a:pPr lvl="1"/>
            <a:r>
              <a:rPr lang="en-US" dirty="0"/>
              <a:t>Work with high school guidance office</a:t>
            </a:r>
          </a:p>
          <a:p>
            <a:pPr lvl="1"/>
            <a:r>
              <a:rPr lang="en-US" dirty="0"/>
              <a:t>Inquire with your employer, union, church, bank, community organization, etc.</a:t>
            </a:r>
          </a:p>
          <a:p>
            <a:pPr lvl="1"/>
            <a:r>
              <a:rPr lang="en-US" dirty="0"/>
              <a:t>Online resources</a:t>
            </a:r>
          </a:p>
          <a:p>
            <a:pPr marL="354639" lvl="1" indent="0">
              <a:buNone/>
            </a:pPr>
            <a:endParaRPr lang="en-US" dirty="0"/>
          </a:p>
          <a:p>
            <a:r>
              <a:rPr lang="en-US" dirty="0"/>
              <a:t>State Scholarship Programs</a:t>
            </a:r>
          </a:p>
          <a:p>
            <a:pPr lvl="1"/>
            <a:r>
              <a:rPr lang="en-US" dirty="0"/>
              <a:t>ISAC</a:t>
            </a:r>
          </a:p>
          <a:p>
            <a:pPr marL="354639" lvl="1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354639" lvl="1" indent="0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913346" y="6326765"/>
            <a:ext cx="6478054" cy="302665"/>
          </a:xfrm>
        </p:spPr>
        <p:txBody>
          <a:bodyPr/>
          <a:lstStyle/>
          <a:p>
            <a:r>
              <a:rPr lang="en-US"/>
              <a:t>Managing College Costs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288925" y="6327775"/>
            <a:ext cx="473075" cy="284163"/>
          </a:xfrm>
        </p:spPr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0919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362" y="381030"/>
            <a:ext cx="8267144" cy="553998"/>
          </a:xfrm>
        </p:spPr>
        <p:txBody>
          <a:bodyPr/>
          <a:lstStyle/>
          <a:p>
            <a:r>
              <a:rPr lang="en-US"/>
              <a:t>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Need-based, must file a FAFSA</a:t>
            </a:r>
          </a:p>
          <a:p>
            <a:endParaRPr lang="en-US" dirty="0"/>
          </a:p>
          <a:p>
            <a:r>
              <a:rPr lang="en-US" dirty="0"/>
              <a:t>Federal (Pell Grant or SEOG)</a:t>
            </a:r>
          </a:p>
          <a:p>
            <a:endParaRPr lang="en-US" dirty="0"/>
          </a:p>
          <a:p>
            <a:r>
              <a:rPr lang="en-US" dirty="0"/>
              <a:t>State (MAP Grant)</a:t>
            </a:r>
          </a:p>
          <a:p>
            <a:pPr lvl="1"/>
            <a:r>
              <a:rPr lang="en-US" dirty="0"/>
              <a:t>File early if you think you may qualify for a MAP Grant</a:t>
            </a:r>
          </a:p>
          <a:p>
            <a:pPr lvl="1"/>
            <a:r>
              <a:rPr lang="en-US" dirty="0"/>
              <a:t>First-come, first-served</a:t>
            </a:r>
          </a:p>
          <a:p>
            <a:pPr marL="354639" lvl="1" indent="0">
              <a:buNone/>
            </a:pPr>
            <a:endParaRPr lang="en-US" dirty="0"/>
          </a:p>
          <a:p>
            <a:r>
              <a:rPr lang="en-US" dirty="0"/>
              <a:t>Institution-specific</a:t>
            </a:r>
          </a:p>
          <a:p>
            <a:pPr lvl="1"/>
            <a:r>
              <a:rPr lang="en-US" dirty="0"/>
              <a:t>Can have need and merit components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Huskie Pledge:  </a:t>
            </a:r>
            <a:r>
              <a:rPr lang="en-US" dirty="0"/>
              <a:t>tuition and fee costs met with gift aid for the first year and possibly beyond!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913346" y="6326765"/>
            <a:ext cx="6478054" cy="302665"/>
          </a:xfrm>
        </p:spPr>
        <p:txBody>
          <a:bodyPr/>
          <a:lstStyle/>
          <a:p>
            <a:r>
              <a:rPr lang="en-US"/>
              <a:t>Managing College Costs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288925" y="6327775"/>
            <a:ext cx="473075" cy="284163"/>
          </a:xfrm>
        </p:spPr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8259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362" y="381030"/>
            <a:ext cx="8267144" cy="553998"/>
          </a:xfrm>
        </p:spPr>
        <p:txBody>
          <a:bodyPr/>
          <a:lstStyle/>
          <a:p>
            <a:r>
              <a:rPr lang="en-US"/>
              <a:t>Student Loan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38172" y="1066800"/>
            <a:ext cx="8267144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Federal Direct Student Loan</a:t>
            </a:r>
          </a:p>
          <a:p>
            <a:pPr lvl="1"/>
            <a:r>
              <a:rPr lang="en-US" dirty="0"/>
              <a:t>Must file a FAFSA</a:t>
            </a:r>
          </a:p>
          <a:p>
            <a:pPr lvl="1"/>
            <a:r>
              <a:rPr lang="en-US" dirty="0"/>
              <a:t>3.73% interest rate for 2021-22</a:t>
            </a:r>
          </a:p>
          <a:p>
            <a:pPr lvl="1"/>
            <a:r>
              <a:rPr lang="en-US" dirty="0"/>
              <a:t>First time borrower requirements</a:t>
            </a:r>
          </a:p>
          <a:p>
            <a:pPr marL="1200127" lvl="2" indent="-285750">
              <a:buFont typeface="Arial" panose="020B0604020202020204" pitchFamily="34" charset="0"/>
              <a:buChar char="•"/>
            </a:pPr>
            <a:r>
              <a:rPr lang="en-US" dirty="0"/>
              <a:t>Accept with your institution</a:t>
            </a:r>
          </a:p>
          <a:p>
            <a:pPr marL="1200127" lvl="2" indent="-285750">
              <a:buFont typeface="Arial" panose="020B0604020202020204" pitchFamily="34" charset="0"/>
              <a:buChar char="•"/>
            </a:pPr>
            <a:r>
              <a:rPr lang="en-US" dirty="0"/>
              <a:t>Complete loan entrance counseling and MPN at studentloans.gov</a:t>
            </a:r>
          </a:p>
          <a:p>
            <a:pPr marL="1200127" lvl="2" indent="-285750">
              <a:buFont typeface="Arial" panose="020B0604020202020204" pitchFamily="34" charset="0"/>
              <a:buChar char="•"/>
            </a:pPr>
            <a:r>
              <a:rPr lang="en-US" dirty="0"/>
              <a:t>Good for 10 years</a:t>
            </a:r>
          </a:p>
          <a:p>
            <a:pPr marL="628650" indent="-285750"/>
            <a:endParaRPr lang="en-US" dirty="0"/>
          </a:p>
          <a:p>
            <a:pPr marL="628650" indent="-285750"/>
            <a:r>
              <a:rPr lang="en-US" dirty="0"/>
              <a:t>Private Student Loans</a:t>
            </a:r>
          </a:p>
          <a:p>
            <a:pPr indent="0">
              <a:buNone/>
            </a:pPr>
            <a:endParaRPr lang="en-US" dirty="0"/>
          </a:p>
          <a:p>
            <a:pPr marL="628650" indent="-285750"/>
            <a:r>
              <a:rPr lang="en-US" dirty="0"/>
              <a:t>Loan Limits</a:t>
            </a:r>
          </a:p>
          <a:p>
            <a:pPr marL="833424" lvl="1" indent="-285750"/>
            <a:r>
              <a:rPr lang="en-US" dirty="0"/>
              <a:t>Annual and lifetime limits</a:t>
            </a:r>
          </a:p>
          <a:p>
            <a:pPr marL="833424" lvl="1" indent="-285750"/>
            <a:r>
              <a:rPr lang="en-US" dirty="0"/>
              <a:t>$5,500 for freshmen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913346" y="6326765"/>
            <a:ext cx="6478054" cy="302665"/>
          </a:xfrm>
        </p:spPr>
        <p:txBody>
          <a:bodyPr/>
          <a:lstStyle/>
          <a:p>
            <a:r>
              <a:rPr lang="en-US"/>
              <a:t>Managing College Costs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288925" y="6327775"/>
            <a:ext cx="473075" cy="284163"/>
          </a:xfrm>
        </p:spPr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12984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362" y="381030"/>
            <a:ext cx="8267144" cy="553998"/>
          </a:xfrm>
        </p:spPr>
        <p:txBody>
          <a:bodyPr/>
          <a:lstStyle/>
          <a:p>
            <a:r>
              <a:rPr lang="en-US"/>
              <a:t>Federal Subsidized Loans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Based on financial need as determined by the FAFSA</a:t>
            </a:r>
          </a:p>
          <a:p>
            <a:endParaRPr lang="en-US" dirty="0"/>
          </a:p>
          <a:p>
            <a:r>
              <a:rPr lang="en-US" dirty="0"/>
              <a:t>The U.S. Department of Education (ED) will pay interest on the loan while student is attending school at least half-time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The ED will pay interest for the first 6 months after student leaves school (grace period)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913346" y="6326765"/>
            <a:ext cx="6478054" cy="302665"/>
          </a:xfrm>
        </p:spPr>
        <p:txBody>
          <a:bodyPr/>
          <a:lstStyle/>
          <a:p>
            <a:r>
              <a:rPr lang="en-US"/>
              <a:t>Managing College Costs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288925" y="6327775"/>
            <a:ext cx="473075" cy="284163"/>
          </a:xfrm>
        </p:spPr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77758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Unsubsidized Loans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Awarded to any student eligible for financial aid regardless of Expected Family Contributions (EFC)</a:t>
            </a:r>
          </a:p>
          <a:p>
            <a:endParaRPr lang="en-US" dirty="0"/>
          </a:p>
          <a:p>
            <a:r>
              <a:rPr lang="en-US" dirty="0"/>
              <a:t>Interest accrues from the time the loan is disbursed until it is paid in full</a:t>
            </a:r>
          </a:p>
          <a:p>
            <a:endParaRPr lang="en-US" dirty="0"/>
          </a:p>
          <a:p>
            <a:r>
              <a:rPr lang="en-US" dirty="0"/>
              <a:t>Grace period of 6 months after student graduates or no longer enrolled half-time before going into repayment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Managing College Costs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411FC8-29D2-4C2C-9F78-B5B6D1C244CE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0442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977</Words>
  <Application>Microsoft Office PowerPoint</Application>
  <PresentationFormat>On-screen Show (4:3)</PresentationFormat>
  <Paragraphs>239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ヒラギノ角ゴ Pro W3</vt:lpstr>
      <vt:lpstr>Office Theme</vt:lpstr>
      <vt:lpstr>Managing College Costs</vt:lpstr>
      <vt:lpstr>College Affordability</vt:lpstr>
      <vt:lpstr>Resources</vt:lpstr>
      <vt:lpstr>Types of Aid</vt:lpstr>
      <vt:lpstr>Scholarships</vt:lpstr>
      <vt:lpstr>Grants</vt:lpstr>
      <vt:lpstr>Student Loan Options</vt:lpstr>
      <vt:lpstr>Federal Subsidized Loans</vt:lpstr>
      <vt:lpstr>Federal Unsubsidized Loans</vt:lpstr>
      <vt:lpstr>Parent Loan Options</vt:lpstr>
      <vt:lpstr>Federal Work Study</vt:lpstr>
      <vt:lpstr>Estimating Costs</vt:lpstr>
      <vt:lpstr>2022-2023 FAFSA</vt:lpstr>
      <vt:lpstr>FAFSA is Mobile</vt:lpstr>
      <vt:lpstr>FAFSA IRS Data Retrieval Tool</vt:lpstr>
      <vt:lpstr>Common FAFSA Errors</vt:lpstr>
      <vt:lpstr>Parent Information</vt:lpstr>
      <vt:lpstr>Other Frequently Asked Questions</vt:lpstr>
      <vt:lpstr>RISE Act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College Costs</dc:title>
  <dc:creator>Anne Hardy</dc:creator>
  <cp:lastModifiedBy>Maria Miranda</cp:lastModifiedBy>
  <cp:revision>2</cp:revision>
  <dcterms:created xsi:type="dcterms:W3CDTF">2021-09-29T16:54:08Z</dcterms:created>
  <dcterms:modified xsi:type="dcterms:W3CDTF">2021-10-07T14:01:42Z</dcterms:modified>
</cp:coreProperties>
</file>